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138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B0002"/>
    <a:srgbClr val="FFC233"/>
    <a:srgbClr val="EFEFEF"/>
    <a:srgbClr val="E9E9E9"/>
    <a:srgbClr val="E2E2E2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590"/>
  </p:normalViewPr>
  <p:slideViewPr>
    <p:cSldViewPr snapToGrid="0" snapToObjects="1" showGuides="1">
      <p:cViewPr varScale="1">
        <p:scale>
          <a:sx n="21" d="100"/>
          <a:sy n="21" d="100"/>
        </p:scale>
        <p:origin x="1864" y="272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A64B4-3C67-484E-B76C-738011424080}" type="datetimeFigureOut">
              <a:rPr lang="en-US" smtClean="0"/>
              <a:t>4/2/24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B1D61-83DB-9843-B9F2-F0BA715C2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453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A64B4-3C67-484E-B76C-738011424080}" type="datetimeFigureOut">
              <a:rPr lang="en-US" smtClean="0"/>
              <a:t>4/2/24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B1D61-83DB-9843-B9F2-F0BA715C2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471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A64B4-3C67-484E-B76C-738011424080}" type="datetimeFigureOut">
              <a:rPr lang="en-US" smtClean="0"/>
              <a:t>4/2/24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B1D61-83DB-9843-B9F2-F0BA715C2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39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A64B4-3C67-484E-B76C-738011424080}" type="datetimeFigureOut">
              <a:rPr lang="en-US" smtClean="0"/>
              <a:t>4/2/24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B1D61-83DB-9843-B9F2-F0BA715C2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232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A64B4-3C67-484E-B76C-738011424080}" type="datetimeFigureOut">
              <a:rPr lang="en-US" smtClean="0"/>
              <a:t>4/2/24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B1D61-83DB-9843-B9F2-F0BA715C2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894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A64B4-3C67-484E-B76C-738011424080}" type="datetimeFigureOut">
              <a:rPr lang="en-US" smtClean="0"/>
              <a:t>4/2/24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B1D61-83DB-9843-B9F2-F0BA715C2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003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A64B4-3C67-484E-B76C-738011424080}" type="datetimeFigureOut">
              <a:rPr lang="en-US" smtClean="0"/>
              <a:t>4/2/24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B1D61-83DB-9843-B9F2-F0BA715C2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056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A64B4-3C67-484E-B76C-738011424080}" type="datetimeFigureOut">
              <a:rPr lang="en-US" smtClean="0"/>
              <a:t>4/2/24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B1D61-83DB-9843-B9F2-F0BA715C2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473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A64B4-3C67-484E-B76C-738011424080}" type="datetimeFigureOut">
              <a:rPr lang="en-US" smtClean="0"/>
              <a:t>4/2/24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B1D61-83DB-9843-B9F2-F0BA715C2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555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A64B4-3C67-484E-B76C-738011424080}" type="datetimeFigureOut">
              <a:rPr lang="en-US" smtClean="0"/>
              <a:t>4/2/24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B1D61-83DB-9843-B9F2-F0BA715C2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668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A64B4-3C67-484E-B76C-738011424080}" type="datetimeFigureOut">
              <a:rPr lang="en-US" smtClean="0"/>
              <a:t>4/2/24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B1D61-83DB-9843-B9F2-F0BA715C2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927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A64B4-3C67-484E-B76C-738011424080}" type="datetimeFigureOut">
              <a:rPr lang="en-US" smtClean="0"/>
              <a:t>4/2/24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7B1D61-83DB-9843-B9F2-F0BA715C2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463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A060877-F3B6-6C23-B903-96E0FE8D6EE2}"/>
              </a:ext>
            </a:extLst>
          </p:cNvPr>
          <p:cNvSpPr/>
          <p:nvPr/>
        </p:nvSpPr>
        <p:spPr>
          <a:xfrm>
            <a:off x="15310530" y="4870579"/>
            <a:ext cx="13293011" cy="27627943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517" dirty="0">
              <a:solidFill>
                <a:srgbClr val="9B0002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F9096EB-6756-B78F-4CCA-A615B35B8AD3}"/>
              </a:ext>
            </a:extLst>
          </p:cNvPr>
          <p:cNvSpPr/>
          <p:nvPr/>
        </p:nvSpPr>
        <p:spPr>
          <a:xfrm>
            <a:off x="29574474" y="4870580"/>
            <a:ext cx="13293011" cy="27627943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517" dirty="0">
              <a:solidFill>
                <a:srgbClr val="9B0002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B364A81-EEA1-7444-A14D-E878EB7D5825}"/>
              </a:ext>
            </a:extLst>
          </p:cNvPr>
          <p:cNvSpPr/>
          <p:nvPr/>
        </p:nvSpPr>
        <p:spPr>
          <a:xfrm>
            <a:off x="8900161" y="755780"/>
            <a:ext cx="33842746" cy="3537026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517">
              <a:solidFill>
                <a:srgbClr val="9B0002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D5F63C-21E1-F74F-AB49-B1FB888A6C9E}"/>
              </a:ext>
            </a:extLst>
          </p:cNvPr>
          <p:cNvSpPr/>
          <p:nvPr/>
        </p:nvSpPr>
        <p:spPr>
          <a:xfrm>
            <a:off x="1046586" y="4870580"/>
            <a:ext cx="13293011" cy="27627943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517" dirty="0">
              <a:solidFill>
                <a:srgbClr val="9B0002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A61829A-3F2C-9340-8F59-1376EFF3D1D2}"/>
              </a:ext>
            </a:extLst>
          </p:cNvPr>
          <p:cNvSpPr/>
          <p:nvPr/>
        </p:nvSpPr>
        <p:spPr>
          <a:xfrm>
            <a:off x="1046586" y="4950127"/>
            <a:ext cx="13293011" cy="1705636"/>
          </a:xfrm>
          <a:prstGeom prst="rect">
            <a:avLst/>
          </a:prstGeom>
          <a:solidFill>
            <a:srgbClr val="FFC2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517" dirty="0">
              <a:solidFill>
                <a:srgbClr val="9B0002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73F259D-282C-1543-80F0-C767911C4BE2}"/>
              </a:ext>
            </a:extLst>
          </p:cNvPr>
          <p:cNvSpPr/>
          <p:nvPr/>
        </p:nvSpPr>
        <p:spPr>
          <a:xfrm>
            <a:off x="1046586" y="12559004"/>
            <a:ext cx="13293011" cy="1705636"/>
          </a:xfrm>
          <a:prstGeom prst="rect">
            <a:avLst/>
          </a:prstGeom>
          <a:solidFill>
            <a:srgbClr val="FFC2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517" dirty="0">
              <a:solidFill>
                <a:srgbClr val="9B0002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6EFD207-A0D4-3742-B727-2B173331CE8D}"/>
              </a:ext>
            </a:extLst>
          </p:cNvPr>
          <p:cNvSpPr/>
          <p:nvPr/>
        </p:nvSpPr>
        <p:spPr>
          <a:xfrm>
            <a:off x="1046586" y="21101178"/>
            <a:ext cx="13293011" cy="1705636"/>
          </a:xfrm>
          <a:prstGeom prst="rect">
            <a:avLst/>
          </a:prstGeom>
          <a:solidFill>
            <a:srgbClr val="FFC2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517" dirty="0">
              <a:solidFill>
                <a:srgbClr val="9B0002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C249F5E-3B3D-5C40-AB51-39E1764ACA34}"/>
              </a:ext>
            </a:extLst>
          </p:cNvPr>
          <p:cNvSpPr/>
          <p:nvPr/>
        </p:nvSpPr>
        <p:spPr>
          <a:xfrm>
            <a:off x="1046586" y="25362935"/>
            <a:ext cx="13293011" cy="1705636"/>
          </a:xfrm>
          <a:prstGeom prst="rect">
            <a:avLst/>
          </a:prstGeom>
          <a:solidFill>
            <a:srgbClr val="FFC2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517" dirty="0">
              <a:solidFill>
                <a:srgbClr val="9B0002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62A82AD-5ED7-8D49-A911-DE38084BCD75}"/>
              </a:ext>
            </a:extLst>
          </p:cNvPr>
          <p:cNvSpPr/>
          <p:nvPr/>
        </p:nvSpPr>
        <p:spPr>
          <a:xfrm>
            <a:off x="15310530" y="4950127"/>
            <a:ext cx="13293011" cy="1436915"/>
          </a:xfrm>
          <a:prstGeom prst="rect">
            <a:avLst/>
          </a:prstGeom>
          <a:solidFill>
            <a:srgbClr val="FFC2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517" dirty="0">
              <a:solidFill>
                <a:srgbClr val="9B0002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85AEB13-D3A6-8D4B-9B72-DB7ADB83C82B}"/>
              </a:ext>
            </a:extLst>
          </p:cNvPr>
          <p:cNvSpPr/>
          <p:nvPr/>
        </p:nvSpPr>
        <p:spPr>
          <a:xfrm>
            <a:off x="29574474" y="4870579"/>
            <a:ext cx="13293011" cy="1436915"/>
          </a:xfrm>
          <a:prstGeom prst="rect">
            <a:avLst/>
          </a:prstGeom>
          <a:solidFill>
            <a:srgbClr val="FFC2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517" dirty="0">
              <a:solidFill>
                <a:srgbClr val="9B0002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E3C0530-A9C6-184B-BD62-90F6B53B9FAC}"/>
              </a:ext>
            </a:extLst>
          </p:cNvPr>
          <p:cNvSpPr/>
          <p:nvPr/>
        </p:nvSpPr>
        <p:spPr>
          <a:xfrm>
            <a:off x="29574474" y="19319029"/>
            <a:ext cx="13293011" cy="1436915"/>
          </a:xfrm>
          <a:prstGeom prst="rect">
            <a:avLst/>
          </a:prstGeom>
          <a:solidFill>
            <a:srgbClr val="FFC2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517" dirty="0">
              <a:solidFill>
                <a:srgbClr val="9B0002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A766B8A-3DED-F54C-B9CF-EA99E7338A31}"/>
              </a:ext>
            </a:extLst>
          </p:cNvPr>
          <p:cNvSpPr/>
          <p:nvPr/>
        </p:nvSpPr>
        <p:spPr>
          <a:xfrm>
            <a:off x="29510855" y="26619958"/>
            <a:ext cx="13293011" cy="1436915"/>
          </a:xfrm>
          <a:prstGeom prst="rect">
            <a:avLst/>
          </a:prstGeom>
          <a:solidFill>
            <a:srgbClr val="FFC2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517" dirty="0">
              <a:solidFill>
                <a:srgbClr val="9B0002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20B182E-4CE9-F74A-A0A7-1B18BBA96034}"/>
              </a:ext>
            </a:extLst>
          </p:cNvPr>
          <p:cNvSpPr txBox="1"/>
          <p:nvPr/>
        </p:nvSpPr>
        <p:spPr>
          <a:xfrm>
            <a:off x="5381913" y="5041419"/>
            <a:ext cx="4622356" cy="109523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517" b="1" dirty="0">
                <a:solidFill>
                  <a:srgbClr val="9B0002"/>
                </a:solidFill>
              </a:rPr>
              <a:t>1. ABSTRACT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E55095B-7570-F14A-8B1D-2FB6E762765C}"/>
              </a:ext>
            </a:extLst>
          </p:cNvPr>
          <p:cNvSpPr txBox="1"/>
          <p:nvPr/>
        </p:nvSpPr>
        <p:spPr>
          <a:xfrm>
            <a:off x="4679798" y="12729844"/>
            <a:ext cx="6026586" cy="109523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517" b="1" dirty="0">
                <a:solidFill>
                  <a:srgbClr val="9B0002"/>
                </a:solidFill>
              </a:rPr>
              <a:t>2. BACKGROUND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41E5D67-F0BE-2349-A984-B88F815057CE}"/>
              </a:ext>
            </a:extLst>
          </p:cNvPr>
          <p:cNvSpPr txBox="1"/>
          <p:nvPr/>
        </p:nvSpPr>
        <p:spPr>
          <a:xfrm>
            <a:off x="5030759" y="21272017"/>
            <a:ext cx="5324664" cy="109523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517" b="1" dirty="0">
                <a:solidFill>
                  <a:srgbClr val="9B0002"/>
                </a:solidFill>
              </a:rPr>
              <a:t>3. HYPOTHESIS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A9D1B15-F81E-CB48-ADED-0E22FCE8C035}"/>
              </a:ext>
            </a:extLst>
          </p:cNvPr>
          <p:cNvSpPr txBox="1"/>
          <p:nvPr/>
        </p:nvSpPr>
        <p:spPr>
          <a:xfrm>
            <a:off x="5217670" y="25533774"/>
            <a:ext cx="4950843" cy="109523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517" b="1" dirty="0">
                <a:solidFill>
                  <a:srgbClr val="9B0002"/>
                </a:solidFill>
              </a:rPr>
              <a:t>4. RATIONALE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3C0787E-8250-0F4C-A225-57614D9178AD}"/>
              </a:ext>
            </a:extLst>
          </p:cNvPr>
          <p:cNvSpPr txBox="1"/>
          <p:nvPr/>
        </p:nvSpPr>
        <p:spPr>
          <a:xfrm>
            <a:off x="19188809" y="5041419"/>
            <a:ext cx="5536452" cy="109523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517" b="1" dirty="0">
                <a:solidFill>
                  <a:srgbClr val="9B0002"/>
                </a:solidFill>
              </a:rPr>
              <a:t>5. INNOVATION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1EA1986-78CB-B144-B6D4-B8CF0F5A297D}"/>
              </a:ext>
            </a:extLst>
          </p:cNvPr>
          <p:cNvSpPr txBox="1"/>
          <p:nvPr/>
        </p:nvSpPr>
        <p:spPr>
          <a:xfrm>
            <a:off x="33272896" y="5041419"/>
            <a:ext cx="5896166" cy="109523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517" b="1" dirty="0">
                <a:solidFill>
                  <a:srgbClr val="9B0002"/>
                </a:solidFill>
              </a:rPr>
              <a:t>6. SIGNIFICANCE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7127642-7CDD-2A4D-AF35-9E935B5DC1F3}"/>
              </a:ext>
            </a:extLst>
          </p:cNvPr>
          <p:cNvSpPr txBox="1"/>
          <p:nvPr/>
        </p:nvSpPr>
        <p:spPr>
          <a:xfrm>
            <a:off x="33544670" y="19489869"/>
            <a:ext cx="5352619" cy="109523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517" b="1" dirty="0">
                <a:solidFill>
                  <a:srgbClr val="9B0002"/>
                </a:solidFill>
              </a:rPr>
              <a:t>7. REFERENCES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5937580-50DA-D24B-8187-042106B64CCA}"/>
              </a:ext>
            </a:extLst>
          </p:cNvPr>
          <p:cNvSpPr txBox="1"/>
          <p:nvPr/>
        </p:nvSpPr>
        <p:spPr>
          <a:xfrm>
            <a:off x="31598245" y="26790797"/>
            <a:ext cx="8996310" cy="109523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517" b="1" dirty="0">
                <a:solidFill>
                  <a:srgbClr val="9B0002"/>
                </a:solidFill>
              </a:rPr>
              <a:t>8. ACKNOWLEDGEMENTS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111C51C-958D-E947-A57B-F05FF054705A}"/>
              </a:ext>
            </a:extLst>
          </p:cNvPr>
          <p:cNvSpPr txBox="1"/>
          <p:nvPr/>
        </p:nvSpPr>
        <p:spPr>
          <a:xfrm>
            <a:off x="18967503" y="789428"/>
            <a:ext cx="13917977" cy="34697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8913" b="1" dirty="0">
                <a:solidFill>
                  <a:srgbClr val="9B0002"/>
                </a:solidFill>
              </a:rPr>
              <a:t>Title of poster</a:t>
            </a:r>
          </a:p>
          <a:p>
            <a:pPr algn="ctr"/>
            <a:r>
              <a:rPr lang="en-US" sz="6517" b="1" dirty="0">
                <a:solidFill>
                  <a:srgbClr val="9B0002"/>
                </a:solidFill>
              </a:rPr>
              <a:t>Names of Authors</a:t>
            </a:r>
          </a:p>
          <a:p>
            <a:pPr algn="ctr"/>
            <a:r>
              <a:rPr lang="en-US" sz="6517" b="1" dirty="0">
                <a:solidFill>
                  <a:srgbClr val="9B0002"/>
                </a:solidFill>
              </a:rPr>
              <a:t>Simpson College, Indianola, Iowa 50125</a:t>
            </a: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A7C74B7F-9714-9741-9BB2-378E1146E3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6586" y="946673"/>
            <a:ext cx="7228115" cy="3560115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84EF969B-0FF3-C24F-9127-3EE0C48AD654}"/>
              </a:ext>
            </a:extLst>
          </p:cNvPr>
          <p:cNvSpPr txBox="1"/>
          <p:nvPr/>
        </p:nvSpPr>
        <p:spPr>
          <a:xfrm>
            <a:off x="6410310" y="7538764"/>
            <a:ext cx="4698466" cy="6198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28" dirty="0">
                <a:solidFill>
                  <a:srgbClr val="9B0002"/>
                </a:solidFill>
                <a:cs typeface="Arial" panose="020B0604020202020204" pitchFamily="34" charset="0"/>
              </a:rPr>
              <a:t>Font size for text in boxes</a:t>
            </a:r>
          </a:p>
        </p:txBody>
      </p:sp>
    </p:spTree>
    <p:extLst>
      <p:ext uri="{BB962C8B-B14F-4D97-AF65-F5344CB8AC3E}">
        <p14:creationId xmlns:p14="http://schemas.microsoft.com/office/powerpoint/2010/main" val="37344072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37</TotalTime>
  <Words>43</Words>
  <Application>Microsoft Macintosh PowerPoint</Application>
  <PresentationFormat>Custom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2013 - 2022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Aswati Subramanian</dc:creator>
  <cp:lastModifiedBy>Aswati Subramanian</cp:lastModifiedBy>
  <cp:revision>15</cp:revision>
  <dcterms:created xsi:type="dcterms:W3CDTF">2019-02-19T00:16:33Z</dcterms:created>
  <dcterms:modified xsi:type="dcterms:W3CDTF">2024-04-02T17:13:34Z</dcterms:modified>
</cp:coreProperties>
</file>