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F98-BE47-4759-ADF9-857F8E2BE2F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B393-E22C-4BB5-A271-60C8D336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1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F98-BE47-4759-ADF9-857F8E2BE2F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B393-E22C-4BB5-A271-60C8D336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F98-BE47-4759-ADF9-857F8E2BE2F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B393-E22C-4BB5-A271-60C8D336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0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F98-BE47-4759-ADF9-857F8E2BE2F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B393-E22C-4BB5-A271-60C8D336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7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F98-BE47-4759-ADF9-857F8E2BE2F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B393-E22C-4BB5-A271-60C8D336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9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F98-BE47-4759-ADF9-857F8E2BE2F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B393-E22C-4BB5-A271-60C8D336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7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F98-BE47-4759-ADF9-857F8E2BE2F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B393-E22C-4BB5-A271-60C8D336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8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F98-BE47-4759-ADF9-857F8E2BE2F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B393-E22C-4BB5-A271-60C8D336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5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F98-BE47-4759-ADF9-857F8E2BE2F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B393-E22C-4BB5-A271-60C8D336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F98-BE47-4759-ADF9-857F8E2BE2F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B393-E22C-4BB5-A271-60C8D336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6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FF98-BE47-4759-ADF9-857F8E2BE2F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B393-E22C-4BB5-A271-60C8D336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2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FFF98-BE47-4759-ADF9-857F8E2BE2F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B393-E22C-4BB5-A271-60C8D336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0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1137856"/>
            <a:ext cx="9144000" cy="1795844"/>
          </a:xfr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68799"/>
            <a:ext cx="9144000" cy="2171701"/>
          </a:xfrm>
        </p:spPr>
        <p:txBody>
          <a:bodyPr>
            <a:normAutofit lnSpcReduction="10000"/>
          </a:bodyPr>
          <a:lstStyle/>
          <a:p>
            <a:r>
              <a:rPr lang="en-US" sz="7800" dirty="0" smtClean="0"/>
              <a:t>Training for Windows Only </a:t>
            </a:r>
            <a:endParaRPr lang="en-US" dirty="0"/>
          </a:p>
        </p:txBody>
      </p:sp>
      <p:pic>
        <p:nvPicPr>
          <p:cNvPr id="1026" name="Picture 2" descr="Image result for onedriv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62483"/>
            <a:ext cx="8788400" cy="430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29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3088" y="596899"/>
            <a:ext cx="8945712" cy="581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0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/>
          <a:lstStyle/>
          <a:p>
            <a:r>
              <a:rPr lang="en-US" dirty="0" smtClean="0"/>
              <a:t>How to Setup OneDrive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3300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Go to Start and Programs</a:t>
            </a:r>
          </a:p>
          <a:p>
            <a:pPr marL="514350" indent="-514350">
              <a:buAutoNum type="arabicPeriod"/>
            </a:pPr>
            <a:r>
              <a:rPr lang="en-US" dirty="0" smtClean="0"/>
              <a:t>Select OneDrive</a:t>
            </a:r>
          </a:p>
          <a:p>
            <a:pPr marL="514350" indent="-514350">
              <a:buAutoNum type="arabicPeriod"/>
            </a:pPr>
            <a:r>
              <a:rPr lang="en-US" dirty="0" smtClean="0"/>
              <a:t>Window will pop up saying where the files will be saved locally</a:t>
            </a:r>
          </a:p>
          <a:p>
            <a:pPr lvl="2"/>
            <a:r>
              <a:rPr lang="en-US" dirty="0" smtClean="0"/>
              <a:t>Keep the default settings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Next in the lower right corner click on the UP arrow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Then select the OneDrive icon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Next One Drive is ready to sync and select the Sync Now button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After the sync is finished.  OneDrive-Simpson College will show in your quick access pane in File Explorer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Next start to copy and paste files from anywhere on the PC to the OneDrive – Simpson College folder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7075" y="2930525"/>
            <a:ext cx="20002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8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/>
          <a:lstStyle/>
          <a:p>
            <a:r>
              <a:rPr lang="en-US" dirty="0" smtClean="0"/>
              <a:t>How to Share a File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33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Open up your OneDrive – Simpson College folder</a:t>
            </a:r>
          </a:p>
          <a:p>
            <a:pPr marL="514350" indent="-514350">
              <a:buAutoNum type="arabicPeriod"/>
            </a:pPr>
            <a:r>
              <a:rPr lang="en-US" dirty="0" smtClean="0"/>
              <a:t>Navigate to the file or folder you want to share</a:t>
            </a:r>
          </a:p>
          <a:p>
            <a:pPr marL="514350" indent="-514350">
              <a:buAutoNum type="arabicPeriod"/>
            </a:pPr>
            <a:r>
              <a:rPr lang="en-US" dirty="0" smtClean="0"/>
              <a:t>Right click and select the Share</a:t>
            </a:r>
          </a:p>
        </p:txBody>
      </p:sp>
    </p:spTree>
    <p:extLst>
      <p:ext uri="{BB962C8B-B14F-4D97-AF65-F5344CB8AC3E}">
        <p14:creationId xmlns:p14="http://schemas.microsoft.com/office/powerpoint/2010/main" val="300159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316769"/>
            <a:ext cx="8699500" cy="605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/>
          <a:lstStyle/>
          <a:p>
            <a:r>
              <a:rPr lang="en-US" dirty="0" smtClean="0"/>
              <a:t>How to Share a File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33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Open up your OneDrive – Simpson College folder</a:t>
            </a:r>
          </a:p>
          <a:p>
            <a:pPr marL="514350" indent="-514350">
              <a:buAutoNum type="arabicPeriod"/>
            </a:pPr>
            <a:r>
              <a:rPr lang="en-US" dirty="0" smtClean="0"/>
              <a:t>Navigate to the file or folder you want to share</a:t>
            </a:r>
          </a:p>
          <a:p>
            <a:pPr marL="514350" indent="-514350">
              <a:buAutoNum type="arabicPeriod"/>
            </a:pPr>
            <a:r>
              <a:rPr lang="en-US" dirty="0" smtClean="0"/>
              <a:t>Right click and select the Share</a:t>
            </a:r>
          </a:p>
          <a:p>
            <a:pPr marL="514350" indent="-514350">
              <a:buAutoNum type="arabicPeriod"/>
            </a:pPr>
            <a:r>
              <a:rPr lang="en-US" dirty="0" smtClean="0"/>
              <a:t>A window will show wanting you to add an email address</a:t>
            </a:r>
          </a:p>
          <a:p>
            <a:pPr lvl="2"/>
            <a:r>
              <a:rPr lang="en-US" dirty="0" smtClean="0"/>
              <a:t>You can add as many email addresses as you like or</a:t>
            </a:r>
          </a:p>
          <a:p>
            <a:pPr lvl="2"/>
            <a:r>
              <a:rPr lang="en-US" dirty="0" smtClean="0"/>
              <a:t>Click Copy Link to send a link to email addresses</a:t>
            </a:r>
          </a:p>
          <a:p>
            <a:pPr lvl="2"/>
            <a:r>
              <a:rPr lang="en-US" dirty="0" smtClean="0"/>
              <a:t>Click Outlook to take you to the Outlook App to send the link</a:t>
            </a:r>
          </a:p>
          <a:p>
            <a:pPr lvl="2"/>
            <a:r>
              <a:rPr lang="en-US" dirty="0" smtClean="0"/>
              <a:t>Click More Apps to use other apps to share the file or folder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291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701" y="362517"/>
            <a:ext cx="4633548" cy="621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8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100" y="1730375"/>
            <a:ext cx="6619875" cy="11715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6600" dirty="0" smtClean="0"/>
              <a:t>The End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7137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/>
          <a:lstStyle/>
          <a:p>
            <a:r>
              <a:rPr lang="en-US" dirty="0" smtClean="0"/>
              <a:t>What is OneDrive?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for files</a:t>
            </a:r>
          </a:p>
          <a:p>
            <a:r>
              <a:rPr lang="en-US" dirty="0" smtClean="0"/>
              <a:t>Saved in the cloud (no physical server on site like </a:t>
            </a:r>
            <a:r>
              <a:rPr lang="en-US" dirty="0" err="1" smtClean="0"/>
              <a:t>fileserve</a:t>
            </a:r>
            <a:r>
              <a:rPr lang="en-US" dirty="0" smtClean="0"/>
              <a:t>)</a:t>
            </a:r>
          </a:p>
          <a:p>
            <a:r>
              <a:rPr lang="en-US" dirty="0" smtClean="0"/>
              <a:t>1TB of available space per user</a:t>
            </a:r>
          </a:p>
          <a:p>
            <a:r>
              <a:rPr lang="en-US" dirty="0" smtClean="0"/>
              <a:t>Share files with anyone internal or external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14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/>
          <a:lstStyle/>
          <a:p>
            <a:r>
              <a:rPr lang="en-US" dirty="0" smtClean="0"/>
              <a:t>How to Setup OneDrive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Go to Start and Programs</a:t>
            </a:r>
          </a:p>
          <a:p>
            <a:pPr marL="514350" indent="-514350">
              <a:buAutoNum type="arabicPeriod"/>
            </a:pPr>
            <a:r>
              <a:rPr lang="en-US" dirty="0" smtClean="0"/>
              <a:t>Select </a:t>
            </a:r>
            <a:r>
              <a:rPr lang="en-US" dirty="0" smtClean="0"/>
              <a:t>OneDrive for Business (if you do not have this option contact ITS)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Window will pop up saying where the files will be saved locally</a:t>
            </a:r>
          </a:p>
          <a:p>
            <a:pPr lvl="2"/>
            <a:r>
              <a:rPr lang="en-US" dirty="0" smtClean="0"/>
              <a:t>Keep the default </a:t>
            </a:r>
            <a:r>
              <a:rPr lang="en-US" dirty="0" smtClean="0"/>
              <a:t>settings and click Cancel</a:t>
            </a:r>
          </a:p>
        </p:txBody>
      </p:sp>
    </p:spTree>
    <p:extLst>
      <p:ext uri="{BB962C8B-B14F-4D97-AF65-F5344CB8AC3E}">
        <p14:creationId xmlns:p14="http://schemas.microsoft.com/office/powerpoint/2010/main" val="226907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0" y="155417"/>
            <a:ext cx="10071100" cy="652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67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/>
          <a:lstStyle/>
          <a:p>
            <a:r>
              <a:rPr lang="en-US" dirty="0" smtClean="0"/>
              <a:t>How to Setup OneDrive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33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Go to Start and Programs</a:t>
            </a:r>
          </a:p>
          <a:p>
            <a:pPr marL="514350" indent="-514350">
              <a:buAutoNum type="arabicPeriod"/>
            </a:pPr>
            <a:r>
              <a:rPr lang="en-US" dirty="0" smtClean="0"/>
              <a:t>Select OneDrive</a:t>
            </a:r>
          </a:p>
          <a:p>
            <a:pPr marL="514350" indent="-514350">
              <a:buAutoNum type="arabicPeriod"/>
            </a:pPr>
            <a:r>
              <a:rPr lang="en-US" dirty="0" smtClean="0"/>
              <a:t>Window will pop up saying where the files will be saved locally</a:t>
            </a:r>
          </a:p>
          <a:p>
            <a:pPr lvl="2"/>
            <a:r>
              <a:rPr lang="en-US" dirty="0" smtClean="0"/>
              <a:t>Keep the default settings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Next in the lower right corner click on the UP arrow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Then select the OneDrive icon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9675" y="3209925"/>
            <a:ext cx="20002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5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1" y="1104900"/>
            <a:ext cx="7237412" cy="473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49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/>
          <a:lstStyle/>
          <a:p>
            <a:r>
              <a:rPr lang="en-US" dirty="0" smtClean="0"/>
              <a:t>How to Setup OneDrive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33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Go to Start and Programs</a:t>
            </a:r>
          </a:p>
          <a:p>
            <a:pPr marL="514350" indent="-514350">
              <a:buAutoNum type="arabicPeriod"/>
            </a:pPr>
            <a:r>
              <a:rPr lang="en-US" dirty="0" smtClean="0"/>
              <a:t>Select OneDrive</a:t>
            </a:r>
          </a:p>
          <a:p>
            <a:pPr marL="514350" indent="-514350">
              <a:buAutoNum type="arabicPeriod"/>
            </a:pPr>
            <a:r>
              <a:rPr lang="en-US" dirty="0" smtClean="0"/>
              <a:t>Window will pop up saying where the files will be saved locally</a:t>
            </a:r>
          </a:p>
          <a:p>
            <a:pPr lvl="2"/>
            <a:r>
              <a:rPr lang="en-US" dirty="0" smtClean="0"/>
              <a:t>Keep the default settings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Next in the lower right corner click on the UP arrow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Then select the OneDrive icon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Next One Drive is ready to sync and select the Sync Now button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9675" y="3209925"/>
            <a:ext cx="20002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88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" y="389661"/>
            <a:ext cx="10541000" cy="618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89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/>
          <a:lstStyle/>
          <a:p>
            <a:r>
              <a:rPr lang="en-US" dirty="0" smtClean="0"/>
              <a:t>How to Setup OneDrive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33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Go to Start and Programs</a:t>
            </a:r>
          </a:p>
          <a:p>
            <a:pPr marL="514350" indent="-514350">
              <a:buAutoNum type="arabicPeriod"/>
            </a:pPr>
            <a:r>
              <a:rPr lang="en-US" dirty="0" smtClean="0"/>
              <a:t>Select OneDrive</a:t>
            </a:r>
          </a:p>
          <a:p>
            <a:pPr marL="514350" indent="-514350">
              <a:buAutoNum type="arabicPeriod"/>
            </a:pPr>
            <a:r>
              <a:rPr lang="en-US" dirty="0" smtClean="0"/>
              <a:t>Window will pop up saying where the files will be saved locally</a:t>
            </a:r>
          </a:p>
          <a:p>
            <a:pPr lvl="2"/>
            <a:r>
              <a:rPr lang="en-US" dirty="0" smtClean="0"/>
              <a:t>Keep the default settings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Next in the lower right corner click on the UP arrow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Then select the OneDrive icon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Next One Drive is ready to sync and select the Sync Now button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After the sync is finished.  OneDrive-Simpson College will show in your quick access pane in File Explorer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9675" y="3209925"/>
            <a:ext cx="20002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4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15365</TotalTime>
  <Words>464</Words>
  <Application>Microsoft Office PowerPoint</Application>
  <PresentationFormat>Widescreen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What is OneDrive? </vt:lpstr>
      <vt:lpstr>How to Setup OneDrive </vt:lpstr>
      <vt:lpstr>PowerPoint Presentation</vt:lpstr>
      <vt:lpstr>How to Setup OneDrive </vt:lpstr>
      <vt:lpstr>PowerPoint Presentation</vt:lpstr>
      <vt:lpstr>How to Setup OneDrive </vt:lpstr>
      <vt:lpstr>PowerPoint Presentation</vt:lpstr>
      <vt:lpstr>How to Setup OneDrive </vt:lpstr>
      <vt:lpstr>PowerPoint Presentation</vt:lpstr>
      <vt:lpstr>How to Setup OneDrive </vt:lpstr>
      <vt:lpstr>How to Share a File </vt:lpstr>
      <vt:lpstr>PowerPoint Presentation</vt:lpstr>
      <vt:lpstr>How to Share a File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Irving</dc:creator>
  <cp:lastModifiedBy>Andy Irving</cp:lastModifiedBy>
  <cp:revision>6</cp:revision>
  <dcterms:created xsi:type="dcterms:W3CDTF">2019-04-15T20:14:38Z</dcterms:created>
  <dcterms:modified xsi:type="dcterms:W3CDTF">2019-04-29T13:01:57Z</dcterms:modified>
</cp:coreProperties>
</file>