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5" r:id="rId5"/>
    <p:sldId id="296" r:id="rId6"/>
    <p:sldId id="306" r:id="rId7"/>
    <p:sldId id="323" r:id="rId8"/>
    <p:sldId id="318" r:id="rId9"/>
    <p:sldId id="324" r:id="rId10"/>
    <p:sldId id="319" r:id="rId11"/>
    <p:sldId id="325" r:id="rId12"/>
    <p:sldId id="326" r:id="rId13"/>
    <p:sldId id="320" r:id="rId14"/>
    <p:sldId id="327" r:id="rId15"/>
    <p:sldId id="317" r:id="rId16"/>
    <p:sldId id="321" r:id="rId17"/>
    <p:sldId id="322" r:id="rId18"/>
    <p:sldId id="328" r:id="rId19"/>
    <p:sldId id="329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9:44:15.98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106 141 24575,'0'0'0,"4"0"0,6 0 0,4 0 0,4 0 0,3 0 0,2 0 0,1 4 0,0 1 0,0 0 0,0-1 0,0-1 0,0-2 0,4 0 0,10 0 0,-1-1 0,5 0 0,1 0 0,2-1 0,1 1 0,6 0 0,4 0 0,0 0 0,0 0 0,-2 0 0,-3 0 0,-1 0 0,3 0 0,-1 0 0,4 0 0,3 0 0,4 0 0,-1 0 0,-3 0 0,-4 0 0,-3 0 0,-2 0 0,-7 0 0,4 0 0,-1 0 0,-4 0 0,0 0 0,-4 0 0,0 0 0,2 0 0,1 0 0,-3 0 0,2 0 0,-4 0 0,-3 0 0,-4 0 0,-2 0 0,-2 0 0,-1 0 0,-1 0 0,0 0 0,-1 0 0,1 0 0,0 0 0,0 0 0,0 0 0,1 0 0,-1 0 0,0 0 0,0 0 0,1 0 0,4 0 0,0 0 0,0 0 0,-1 0 0,-1 0 0,-1 0 0,0 0 0,3 0 0,0 0 0,5 0 0,3 5 0,0 0 0,-3 0 0,-2-1 0,2-1 0,-2-1 0,-2-1 0,4 4 0,-3 0 0,0-1 0,2 0 0,-1-2 0,-1 0 0,-3-1 0,9-1 0,-1 0 0,-2 0 0,-2 0 0,3 0 0,-3-1 0,-1 1 0,-2 0 0,2 0 0,4 5 0,0 0 0,-2-1 0,2 0 0,-1-1 0,-3-1 0,-2-1 0,-1-1 0,-2 0 0,3 0 0,0 0 0,5 0 0,-2 0 0,0 0 0,2-1 0,-1 1 0,-2 0 0,-2 0 0,-1 0 0,-2 0 0,-1 0 0,-1 0 0,0 0 0,0 0 0,0 0 0,0 0 0,0 0 0,0 0 0,0 0 0,1 0 0,-1 0 0,0 0 0,0 0 0,1 0 0,-1 0 0,1 0 0,-1 0 0,0 0 0,0 0 0,1 0 0,4 0 0,0 0 0,0 0 0,-1 0 0,-1 0 0,-1 0 0,0 0 0,-2 0 0,1 0 0,-10 0 0,-10 0 0,-9 0 0,-9 0 0,-4 0 0,-5-4 0,-1-1 0,-1-4 0,-1 0 0,2 1 0,4-2 0,0 1 0,1 2 0,0 2 0,3-3 0,-1 2 0,0 0 0,-2-2 0,-1 0 0,-2 2 0,-1 2 0,0 1 0,0 1 0,0 1 0,-1 1 0,0 0 0,1 1 0,-1-1 0,1 0 0,0 1 0,-1-1 0,1 0 0,0 0 0,-1 0 0,-3 0 0,-2 0 0,1 0 0,-4 0 0,2 0 0,-5 0 0,2 0 0,2 0 0,1 0 0,4 0 0,0 0 0,-2 0 0,-1 0 0,2 0 0,0 0 0,1 0 0,1 0 0,1 0 0,1 0 0,-1 0 0,1 0 0,0 0 0,-5 0 0,0 0 0,-4 0 0,0 0 0,1 0 0,-3 0 0,-2 0 0,1 0 0,2 0 0,2 0 0,-6 0 0,2 0 0,1 0 0,2 0 0,4 0 0,1 0 0,3 0 0,-5 0 0,1 0 0,1 0 0,0 0 0,1 0 0,2 0 0,0 0 0,0 0 0,1 0 0,0 0 0,0 0 0,0 0 0,-5 0 0,0 0 0,0 0 0,1 0 0,0 0 0,-2 0 0,-1 0 0,2 0 0,1 0 0,1 0 0,1 0 0,1 0 0,0 0 0,-4 0 0,0 0 0,0 0 0,1 0 0,1 0 0,1 0 0,1 0 0,1 0 0,-1 0 0,1 4 0,0 1 0,0 0 0,0-1 0,0-1 0,-5-2 0,0 0 0,-5 4 0,1 0 0,-4 5 0,3-2 0,-4 0 0,-2-2 0,-2-3 0,-3 0 0,4-2 0,-2-1 0,0 0 0,-1-1 0,-6 1 0,-1 0 0,4-1 0,1 1 0,4 0 0,6 0 0,4 0 0,4 0 0,2 0 0,2 0 0,0 0 0,1 0 0,0 0 0,-1 0 0,0 5 0,0 0 0,0-1 0,0 0 0,0-1 0,-5-1 0,-1-1 0,1-1 0,-4 0 0,2 5 0,-5-1 0,2 1 0,2 3 0,-3 0 0,2-2 0,2-1 0,2-2 0,2-1 0,1-1 0,1 4 0,1-1 0,0 1 0,0-2 0,0 0 0,4 3 0,1 0 0,0-1 0,-1 3 0,-2 0 0,-1-1 0,0-3 0,-1-5 0,5-7 0,-1-1 0,5-4 0,-1 1 0,4-2 0,7 2 0,8 3 0,8 2 0,5 3 0,3 3 0,3 0 0,2 1 0,0 0 0,-5 6 0,-1-1 0,1 0 0,0 4 0,0-1 0,2-2 0,0 4 0,1-2 0,0-2 0,1-1 0,-1-2 0,1-1 0,-1-2 0,-4 5 0,0 0 0,-1 0 0,1-2 0,2 0 0,0-1 0,2-1 0,0-1 0,0 0 0,5 4 0,0 1 0,1-1 0,-2 0 0,4-1 0,-1-1 0,-1-1 0,-1-1 0,-2 5 0,-1-1 0,-6 5 0,0 0 0,-1-2 0,1-1 0,2-2 0,4-2 0,2-1 0,1-1 0,-1 0 0,-1 0 0,0-1 0,-2 1 0,0 0 0,-1-1 0,1 1 0,-1 0 0,0 0 0,0 0 0,0 0 0,0 0 0,1 0 0,-1 0 0,0 0 0,1 0 0,-1 0 0,0 0 0,1 0 0,-1 0 0,0 0 0,1 0 0,-1 0 0,0 0 0,0 0 0,1 0 0,-1 0 0,0 0 0,1 0 0,-1 0 0,0 0 0,1 0 0,-1 0 0,0 0 0,0 0 0,1 0 0,-1 0 0,0 0 0,1 0 0,-6 5 0,5 0 0,1-1 0,4 0 0,2-1 0,-1-1 0,-1-1 0,-2-1 0,5 0 0,-2 0 0,0 0 0,-2 0 0,-1 0 0,-1 0 0,-1-1 0,-1 1 0,1 0 0,-1 0 0,-1 0 0,2 0 0,-1 0 0,0 0 0,0 0 0,0 0 0,1 0 0,-1 0 0,0 0 0,1 0 0,-1 0 0,5 0 0,0 0 0,0 0 0,-1 0 0,0 0 0,2 0 0,0 0 0,5 0 0,-2 0 0,-2 0 0,-1 0 0,-2-4 0,-2-1 0,0 0 0,-2 1 0,0 2 0,0 0 0,0 1 0,0 0 0,0 1 0,0-4 0,5-1 0,0 1 0,0 0 0,0 1 0,-2 2 0,-1 0 0,-1 0 0,0 1 0,4 0 0,4 1 0,1-1 0,-1 0 0,-7-4 0,3-1 0,-2 0 0,0 1 0,-2 1 0,1 2 0,-2 0 0,1 0 0,-1 1 0,0 0 0,0 1 0,1-1 0,-1 0 0,0 0 0,0 0 0,1 0 0,-1 0 0,0 0 0,1 0 0,-1 0 0,5 0 0,0 0 0,0-4 0,-1-1 0,-1 0 0,0 1 0,2-4 0,1 2 0,-1 0 0,-1 1 0,-1 2 0,-1 1 0,-1 2 0,0-1 0,-1 2 0,0-1 0,0 0 0,0 0 0,5 1 0,0-1 0,0 0 0,-1 0 0,-1 0 0,-1 0 0,0 0 0,-1 0 0,-1 0 0,-4-5 0,-1 0 0,0 1 0,1 0 0,2 1 0,5-3 0,1 0 0,0 1 0,0 1 0,0 1 0,-6-3 0,-6-4 0,-10 0 0,-9-3 0,-8 1 0,-2-1 0,-2 1 0,-4 3 0,0-2 0,-7 3 0,3-3 0,1 1 0,0 3 0,0 1 0,1 3 0,-1 1 0,0 2 0,0 0 0,0 0 0,4-4 0,1 0 0,-1-1 0,0 2 0,-2-5 0,0 2 0,-2-4 0,0 0 0,0 3 0,0 1 0,-1 3 0,1 1 0,-1 1 0,1 1 0,-1 0 0,1-5 0,0 1 0,-1-1 0,-4 1 0,0 1 0,-4 2 0,-5 0 0,1 0 0,3 1 0,1 0 0,-1 1 0,2-1 0,2 0 0,-3 0 0,1 0 0,-3 0 0,2 0 0,1 0 0,-2 0 0,1 0 0,2 0 0,-3 0 0,2 0 0,2 0 0,-4 0 0,-2 0 0,0 0 0,-2 0 0,2 0 0,-2 0 0,-7 0 0,-7 0 0,3 0 0,-1 0 0,1 0 0,5 0 0,-3 0 0,-1 0 0,-1 0 0,1 0 0,-5 0 0,0 0 0,-5 0 0,1 0 0,2 0 0,-3 0 0,2 0 0,1 0 0,3 5 0,6 0 0,1 0 0,-3-1 0,4-1 0,0-1 0,-1-1 0,5-1 0,-1 5 0,-1 0 0,4-1 0,3 0 0,-6-2 0,-2 0 0,2-1 0,4-1 0,-2 0 0,4 0 0,3 0 0,3 0 0,2 0 0,1 0 0,1 4 0,1 1 0,1 0 0,-6-2 0,0 0 0,-4-1 0,0 4 0,2-1 0,1 0 0,2-2 0,1 0 0,2-1 0,0-2 0,1 1 0,0-1 0,0 0 0,0-1 0,4 6 0,1-1 0,0 1 0,-1-1 0,-2-1 0,0-2 0,-2 0 0,-4 0 0,-1-1 0,-1 0 0,-3 4 0,1 1 0,1-1 0,2 0 0,1 3 0,2 0 0,1-1 0,0-1 0,1-2 0,0-2 0,0 0 0,0 0 0,0-2 0,0 1 0,0 0 0,-1 0 0,1-1 0,0 1 0,-1 0 0,1 0 0,0 0 0,-5 0 0,0 0 0,0 0 0,0 0 0,-2 0 0,0 0 0,1 0 0,1 0 0,2 0 0,1 0 0,-4 0 0,1 0 0,-5 0 0,1 0 0,2 0 0,1 0 0,2 0 0,2 0 0,0 0 0,2 0 0,0 0 0,14 9 0,10 1 0,13 4 0,17 3 0,6-2 0,5-2 0,8 0 0,2-3 0,5 2 0,5-2 0,3-2 0,3 2 0,1-2 0,1-1 0,-4-3 0,0-1 0,0-2 0,1 0 0,0-1 0,-3-1 0,-9 1 0,-5 0 0,-3-1 0,-2 1 0,4 0 0,-4 0 0,0 0 0,-5 0 0,0 0 0,-5 0 0,-2 0 0,-5 0 0,3 0 0,-1 0 0,3 0 0,-2 0 0,4 0 0,-2 0 0,-1 0 0,-3 0 0,-2 0 0,-2 0 0,-1 0 0,-1 0 0,0 0 0,0 0 0,0 0 0,0 0 0,0 0 0,0 0 0,0 0 0,1 0 0,-1 0 0,0 0 0,0 0 0,1 0 0,-1 0 0,0 0 0,5 0 0,0 0 0,1 0 0,-2 0 0,4 0 0,-1 0 0,-2 0 0,0 0 0,8 0 0,-2 0 0,5 0 0,-3 0 0,-3 0 0,-2 0 0,-3 0 0,-3 0 0,0 0 0,-2 0 0,5 0 0,-1 0 0,5 0 0,-5 5 0,-1-1 0,-2 1 0,-1-1 0,4-1 0,1-1 0,4-1 0,-1 4 0,0 0 0,2-1 0,-1 0 0,-2-2 0,3 5 0,-2-2 0,4 0 0,-2-1 0,-2-1 0,-3-1 0,-1 3 0,-2 0 0,-1 0 0,0-2 0,-1 0 0,0-2 0,-1 0 0,1 0 0,-4 3 0,-10 1 0,-10 0 0,-8-6 0,-6-6 0,-6-1 0,-2-4 0,-2 1 0,0 1 0,4-1 0,-3 1 0,4-1 0,0-4 0,0-2 0,0-3 0,-1 3 0,3-1 0,0 4 0,0 4 0,-1 3 0,-2 3 0,4-2 0,0 1 0,-2 1 0,0 0 0,-2 2 0,0 1 0,-2 1 0,0-1 0,0 2 0,-1-1 0,1 0 0,-1 0 0,1 0 0,-1 0 0,1 0 0,-1 0 0,1 0 0,0 0 0,-5 0 0,0 0 0,0 0 0,-4 0 0,1 5 0,-8 0 0,1 0 0,2-2 0,3 0 0,-2-1 0,-1-1 0,1-1 0,-2 0 0,-2 0 0,-3 0 0,3 0 0,-1 0 0,-2 0 0,0 0 0,2 0 0,4-1 0,0 1 0,-2 0 0,-2 5 0,2 0 0,-1 0 0,3-1 0,-1-2 0,2 0 0,3-1 0,-1 0 0,1-1 0,-2-1 0,1 1 0,-2 0 0,2 0 0,1 0 0,-1 0 0,1 0 0,2 0 0,2 0 0,2 0 0,1 0 0,1 0 0,-3 0 0,-1 0 0,0 0 0,-3 0 0,0 0 0,-3 0 0,1 0 0,1 0 0,3 0 0,2 0 0,2 0 0,-4 0 0,1 0 0,-4 0 0,0 0 0,1 0 0,3 0 0,1 0 0,1 0 0,2 0 0,1 0 0,0 0 0,0 0 0,0 0 0,0 0 0,0 0 0,0 0 0,-5 0 0,0 0 0,-1 0 0,2 0 0,1 0 0,1 0 0,1 0 0,0 0 0,0 0 0,1 0 0,0 0 0,0 0 0,0 0 0,0 0 0,0 0 0,-1 0 0,10 0 0,10 0 0,4-5 0,4-4 0,-4-1 0,-5 2 0,-6-4 0,-5 3 0,-4 1 0,3-2 0,7-2 0,10 0 0,8 3 0,7 2 0,4 2 0,4 3 0,6 1 0,1 1 0,0 0 0,3-4 0,4 0 0,-2-5 0,-2 0 0,-2 2 0,-3 1 0,-2 3 0,-2 0 0,0 2 0,-1-4 0,0 1 0,-1-5 0,1 1 0,0 0 0,0 3 0,0 1 0,1 2 0,-1 1 0,0 1 0,1 0 0,-6-4 0,6-1 0,-1-4 0,1 0 0,0 2 0,1 1 0,-1 2 0,0 2 0,-1 1 0,1 0 0,-1 2 0,0-1 0,1 0 0,-1 1 0,0-1 0,1 0 0,-1 0 0,0 0 0,0 0 0,1 0 0,4 0 0,0 0 0,0 0 0,-1 0 0,-1 0 0,4 0 0,-6-4 0,0-1 0,-1 0 0,-1 1 0,0 1 0,5 2 0,0 0 0,5 0 0,0 1 0,-1 0 0,-2 0 0,3 1 0,-2-1 0,-1 0 0,3 0 0,-1 0 0,3 0 0,-1 0 0,-2 0 0,2 0 0,-1 0 0,-2 0 0,-2 0 0,-1 0 0,-3 0 0,0 0 0,-1 0 0,1 0 0,-1 0 0,-1 0 0,1 0 0,0 0 0,1 0 0,-1 0 0,0 0 0,1 0 0,-1 0 0,0 0 0,5 0 0,0 0 0,0 0 0,-1 0 0,-1 0 0,0 0 0,3 0 0,-1 0 0,0 0 0,-1 0 0,-1 0 0,4 0 0,-1 0 0,-1 0 0,4 0 0,-1 0 0,3 0 0,-1 0 0,-2 0 0,-2 0 0,-2 0 0,-2 0 0,0 0 0,-2 0 0,0 0 0,0 0 0,4 0 0,1 0 0,4 0 0,0 0 0,4 0 0,2 0 0,-1 0 0,2 0 0,-3 0 0,1 0 0,-2 0 0,-3 0 0,2 0 0,2 0 0,-1 0 0,2 0 0,-3 0 0,-1 0 0,-4 0 0,-2 0 0,-2 0 0,-1 0 0,0 0 0,-2 0 0,1 0 0,0 0 0,0 0 0,0 0 0,0 0 0,0 0 0,1 0 0,-1 0 0,0 0 0,1 0 0,-1 0 0,0 0 0,0 0 0,1 0 0,-1 0 0,0 0 0,1 0 0,-1 0 0,5 0 0,0 0 0,0 0 0,-1 5 0,0-1 0,-2 1 0,-1-1 0,0-1 0,4-1 0,-5 3 0,0 1 0,-1-1 0,0-1 0,0-1 0,1-2 0,4 0 0,1-1 0,0 0 0,-1 0 0,-1 0 0,-1 0 0,0 0 0,-2-1 0,1 6 0,-1 0 0,0-1 0,0 0 0,0-1 0,0 4 0,1-2 0,-1 0 0,0-1 0,1-1 0,-1-1 0,-4 3 0,-1 0 0,-4 4 0,0 0 0,-3 3 0,-7-2 0,-4 3 0,-6-2 0,-6-2 0,-5-3 0,-3-2 0,2 2 0,-1 0 0,-1-1 0,0-2 0,-2 4 0,0-1 0,-1-1 0,5 4 0,-1-2 0,1 0 0,-2-3 0,-1-1 0,4 4 0,0-2 0,-1 0 0,3 3 0,-1 0 0,-1-2 0,-1-1 0,-3-2 0,-5-2 0,-1 5 0,-1-1 0,0 0 0,2-1 0,1-2 0,-5 0 0,-3-1 0,0-1 0,1 0 0,-3 0 0,3 0 0,1-1 0,-2 1 0,2 0 0,1 0 0,2 0 0,2 0 0,6 5 0,1-1 0,0 1 0,0-1 0,-1-1 0,-1-1 0,-1-1 0,-1-1 0,0 0 0,0 0 0,-1 0 0,1 0 0,-1-1 0,1 1 0,-1 0 0,1 0 0,0 0 0,-1 0 0,-3 0 0,-2 5 0,1-1 0,1 1 0,1-1 0,1-1 0,1-1 0,0-1 0,1-1 0,-5 0 0,0 0 0,0 0 0,1 0 0,1-1 0,1 1 0,1 0 0,0 0 0,0 0 0,1 0 0,0 0 0,-4 0 0,-1 0 0,0 0 0,-4 0 0,1 0 0,1 0 0,2 0 0,-8 0 0,1 0 0,1 0 0,3 0 0,-2 0 0,1 0 0,-2 0 0,1 0 0,-2 0 0,2 0 0,-4 0 0,4 0 0,1 0 0,-2 0 0,3 0 0,-4 0 0,2 0 0,-7 0 0,2 0 0,2 0 0,-2 0 0,4 0 0,-3 0 0,-1 0 0,2 0 0,-2 0 0,-2 0 0,3 0 0,2 0 0,0 0 0,2-4 0,2-1 0,-1 0 0,1 1 0,-3 1 0,2 2 0,1 0 0,2 0 0,3 1 0,1 0 0,0 1 0,2-1 0,0 0 0,0 0 0,-4 0 0,-1 0 0,-9 0 0,0 0 0,1 0 0,3 0 0,-1-4 0,2-1 0,2 0 0,-3 1 0,2 1 0,-3 1 0,2 2 0,1-1 0,2 1 0,-2 0 0,1 0 0,1 1 0,-3-1 0,2 0 0,0 0 0,2 0 0,2 0 0,-4 0 0,2-5 0,-1 0 0,2 0 0,-3 1 0,0 1 0,1 1 0,-3 1 0,-3 1 0,0 0 0,2 0 0,-1 0 0,-4 0 0,3 1 0,2-1 0,-2 0 0,-2-5 0,1 0 0,3 1 0,3 0 0,3 1 0,6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6:25:24.3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836.71973"/>
      <inkml:brushProperty name="anchorY" value="-3209.70288"/>
      <inkml:brushProperty name="scaleFactor" value="0.5"/>
    </inkml:brush>
  </inkml:definitions>
  <inkml:trace contextRef="#ctx0" brushRef="#br0">308 126 24575,'0'0'0,"5"0"0,5 0 0,5 0 0,4 0 0,4 0 0,6 0 0,11 0 0,6 0 0,8 0 0,8 0 0,1 0 0,8 0 0,3 0 0,2 0 0,0 0 0,6 0 0,-1 0 0,-1 0 0,0 0 0,-8 0 0,-11 0 0,-6 0 0,-10 0 0,-7 0 0,-6 0 0,-5 0 0,-2 0 0,-2 0 0,0 0 0,0 0 0,1 0 0,0 0 0,0 0 0,5 0 0,1 0 0,-6 4 0,0 1 0,-1 1 0,-1-2 0,1-1 0,0-1 0,1-1 0,0 4 0,0 0 0,1 0 0,5-1 0,-1-2 0,6 0 0,-1-1 0,-1-1 0,-2 0 0,-3 0 0,4 0 0,4 0 0,4 0 0,-1 0 0,2 0 0,3-1 0,1 1 0,-3 0 0,1 0 0,-4 0 0,-3 0 0,-5 0 0,-2 1 0,-3-1 0,-1 0 0,-1 0 0,0 0 0,0 0 0,0 0 0,1 0 0,-1 0 0,0 0 0,1 0 0,0 0 0,4 0 0,1 0 0,0 0 0,3 0 0,0 0 0,-1 0 0,-2 0 0,-2 0 0,-1 0 0,-2 0 0,0 0 0,-1 0 0,1 0 0,-1 0 0,0 0 0,1 0 0,-1 0 0,1 0 0,5 0 0,4 0 0,6 0 0,-1 4 0,-2 1 0,-4 0 0,3 0 0,-3-2 0,-2-2 0,-1 0 0,2 0 0,-1-1 0,-1 0 0,-1 0 0,-2-1 0,-1 1 0,0 0 0,-2 0 0,1 5 0,-1 0 0,6 0 0,-1-1 0,1 4 0,3-1 0,0-1 0,3-2 0,4-1 0,4-1 0,-3-1 0,1-1 0,-3 0 0,-3 0 0,-4 0 0,-3-1 0,-13 6 0,-16-4 0,1-1 0,-1 0 0,1 0 0,-1 1 0,0-1 0,1 0 0,-1 0 0,0 1 0,0-1 0,1 0 0,-1 1 0,0-1 0,0 1 0,1-1 0,-1 0 0,0 1 0,0-1 0,0 1 0,0-1 0,0 0 0,0 1 0,1-1 0,-1 1 0,0-1 0,0 1 0,-6 14 0,-9 0 0,-5-3 0,-9 2 0,3 2 0,-6-3 0,1-2 0,5 1 0,-3-2 0,2 2 0,4 3 0,-3-1 0,0-4 0,4 3 0,1-3 0,0-3 0,0-1 0,-1-3 0,-1-2 0,-1 0 0,0-2 0,-1 1 0,1 0 0,-1-1 0,0 1 0,0 0 0,0-1 0,-4 1 0,-1 0 0,-5 0 0,1 0 0,2 0 0,-4 0 0,-3 0 0,2 0 0,-3 0 0,-2 0 0,-2 0 0,2 0 0,4 0 0,4 0 0,4 0 0,2 0 0,3 0 0,0 0 0,1 0 0,-4 0 0,-1 0 0,-1 0 0,-8 0 0,-4 0 0,0 0 0,-2 0 0,-1 5 0,-2 0 0,4 0 0,5-1 0,4 4 0,3-1 0,4-1 0,1-1 0,2-2 0,-5-1 0,-4-1 0,-1-1 0,-4 0 0,-4-1 0,-2 1 0,-8 0 0,-1 0 0,-7-1 0,-4 1 0,1 0 0,-3 0 0,-2 5 0,8 0 0,4 0 0,-2 4 0,7 0 0,2-2 0,7-2 0,5-1 0,0-2 0,3-1 0,3-1 0,2 0 0,2 0 0,2-1 0,0 1 0,1 0 0,-5 0 0,0-1 0,-5 1 0,0 0 0,1 0 0,3 0 0,-4 0 0,-3 0 0,1 0 0,-3 0 0,2 0 0,3 0 0,3 0 0,2 0 0,2 0 0,1 0 0,2 0 0,-5 0 0,-5 0 0,-1 0 0,2 0 0,2 0 0,1 0 0,2 0 0,2 0 0,-4 0 0,1 0 0,-1 0 0,2 0 0,1 0 0,0 0 0,2 0 0,0 0 0,0 0 0,1 0 0,-1 0 0,1-5 0,-1 0 0,1-5 0,-1 1 0,1 0 0,-1 3 0,0 2 0,1 2 0,-1 1 0,5-4 0,1 0 0,4-5 0,9 1 0,15-3 0,7 1 0,12-3 0,8 3 0,7 2 0,4 3 0,-2 2 0,1 2 0,-5 1 0,-4 1 0,-5 1 0,-2-6 0,-4 0 0,-1 0 0,0 1 0,-2 1 0,1 1 0,0 1 0,0 1 0,1 0 0,-1 0 0,1 0 0,-1 0 0,1 1 0,0-1 0,-1 0 0,1 0 0,0 0 0,-1 0 0,1 0 0,0 0 0,-1 0 0,1 0 0,0 0 0,-1 0 0,1 0 0,0 0 0,-1 0 0,1 0 0,0 0 0,-1 0 0,1 0 0,0 0 0,-1 0 0,1 0 0,-1 0 0,1 0 0,0 0 0,0 0 0,4 0 0,1 0 0,4 0 0,5 0 0,-1 0 0,3 0 0,-3 0 0,2 0 0,-3 0 0,-3 0 0,2 0 0,2 0 0,4 0 0,-3 0 0,3 0 0,1 0 0,-3 0 0,-4 0 0,2 0 0,-3 0 0,-3 0 0,-2 0 0,-3 0 0,0 0 0,-2 0 0,-1 0 0,0 0 0,0 0 0,0 0 0,1 0 0,4 0 0,1 0 0,-1 0 0,0 0 0,4 0 0,-1 0 0,-2 0 0,0 0 0,-3 0 0,0 0 0,-2 0 0,0 0 0,5 0 0,-1 0 0,0 0 0,5 0 0,-1 0 0,8 0 0,4 0 0,-2 0 0,2 0 0,1 0 0,-5 0 0,2 0 0,-5 0 0,2 0 0,-3 0 0,1 0 0,-3 0 0,-2 0 0,-2 0 0,-3 0 0,-2 0 0,-1 0 0,0 0 0,-1 0 0,0 0 0,0 0 0,1 0 0,-1 0 0,0 0 0,1 0 0,0 0 0,-1 0 0,1 0 0,0 0 0,-1 0 0,1 0 0,0 0 0,0 0 0,-1 0 0,1 0 0,-1-5 0,1 0 0,5 0 0,-1 1 0,1 1 0,-6-4 0,-2 1 0,0 1 0,0 0 0,-5-2 0,1 0 0,0 1 0,2 2 0,-4-4 0,2 1 0,1 1 0,1 2 0,2 1 0,-4-3 0,1 0 0,0 1 0,-3-4 0,-9-4 0,-5-4 0,-7 2 0,-7-3 0,-5 4 0,-4-1 0,-3 2 0,-2-1 0,-5 3 0,5-3 0,-4 3 0,5-2 0,0 2 0,2 2 0,1 3 0,-1 3 0,0 1 0,-1 1 0,0-4 0,-1 1 0,5-6 0,1 2 0,-1 0 0,0 2 0,-7 2 0,-1-3 0,-5 1 0,-6 1 0,1 1 0,-3 1 0,3 2 0,-2 0 0,-2 1 0,3 0 0,3 0 0,3 0 0,-1 1 0,2-1 0,1 0 0,2 0 0,2 0 0,1 0 0,1 0 0,0 0 0,1 0 0,0 0 0,0 0 0,-6 0 0,-4 0 0,-1 0 0,-4 0 0,-7 0 0,1 0 0,-2 0 0,4 0 0,0 0 0,0 0 0,3 0 0,-1 0 0,3 0 0,4 0 0,3 0 0,3 0 0,1 0 0,2 0 0,1 0 0,0 0 0,0 0 0,5 5 0,0 0 0,-1 0 0,0-1 0,-7-1 0,0-1 0,-2-1 0,-4-1 0,0 1 0,-4-2 0,2 1 0,-3 0 0,-3 0 0,-3 0 0,-2 4 0,3 1 0,4 0 0,0 4 0,3-1 0,3-1 0,-2-1 0,-2-3 0,1-1 0,2-1 0,2 4 0,3 0 0,2 0 0,2-2 0,0 0 0,-4-1 0,-1-1 0,1-1 0,1 0 0,0 0 0,-3 0 0,-4-1 0,-1 1 0,2 0 0,3 0 0,1 0 0,-2 0 0,1 0 0,1 0 0,-4 0 0,-3 0 0,1 0 0,1 0 0,3 0 0,3 0 0,2 0 0,1 0 0,1 5 0,0 0 0,1 1 0,0-2 0,0-1 0,0-1 0,-1-1 0,0 0 0,1-1 0,-1-1 0,1 1 0,-1 0 0,0 0 0,0 0 0,1 0 0,-1 0 0,0 0 0,1 0 0,-1 0 0,0 4 0,1 1 0,-1 0 0,1 0 0,-1-2 0,0-1 0,1-1 0,4 4 0,0 0 0,0 0 0,0-1 0,-1-2 0,-2 5 0,-1-1 0,0-1 0,-1 0 0,0-3 0,6 5 0,-1-1 0,0 4 0,-1 4 0,0 4 0,3 3 0,-1-3 0,5 1 0,-1 1 0,3 2 0,8 0 0,8-3 0,8-5 0,1 0 0,3 2 0,4-3 0,1-3 0,3-4 0,0-2 0,-4 3 0,0-1 0,0-1 0,1-1 0,1-2 0,6 4 0,1 5 0,0-1 0,0-1 0,-1-2 0,-2-3 0,0-1 0,0-2 0,-2 0 0,1-1 0,-1 4 0,1 1 0,-1 0 0,1-1 0,-1-1 0,1-1 0,0-1 0,-1 4 0,1 0 0,5 0 0,-1-1 0,1-1 0,-1-1 0,-1-1 0,-2-1 0,5 0 0,-1 5 0,0-1 0,-2 1 0,0-1 0,-2-1 0,0-1 0,-1-1 0,-1-1 0,1 0 0,4 0 0,6 0 0,4 0 0,0 0 0,3-1 0,1 1 0,3 0 0,-4 0 0,-3 0 0,-5 0 0,-4 0 0,3 0 0,-3 0 0,0 0 0,-2 0 0,-1 0 0,-6-4 0,-1-2 0,-1 1 0,1 1 0,2 1 0,0 1 0,2 1 0,0 1 0,0 0 0,6 0 0,0 0 0,0 0 0,-1 1 0,-1-1 0,-2 0 0,-5-5 0,-1 0 0,-10 0 0,-10-4 0,-8 1 0,-8 0 0,0-2 0,-3 2 0,-7 0 0,-1 3 0,-2 2 0,-4 1 0,0 2 0,1 0 0,-3 0 0,2 0 0,1 1 0,2-1 0,2 0 0,1 0 0,2 0 0,0 0 0,6-4 0,-1-1 0,1-1 0,-1 2 0,-1-4 0,-2 2 0,-1-1 0,0 3 0,0 1 0,4-4 0,0 1 0,0 1 0,-1 1 0,0 1 0,-2 2 0,-1 0 0,0 1 0,-1-5 0,0 0 0,1 0 0,-1-4 0,0 1 0,0 1 0,0 2 0,1 2 0,-6 0 0,0 3 0,-4-1 0,-5 1 0,1 1 0,3-1 0,2 0 0,-2 1 0,-3-1 0,2 0 0,2 0 0,2 0 0,3 0 0,2 0 0,1 0 0,2 0 0,-1 0 0,1 0 0,0 5 0,0 0 0,4 5 0,1 0 0,-1-2 0,0-2 0,3 3 0,-1-2 0,5 4 0,-2-1 0,-2-2 0,-2-3 0,-1-1 0,-3-2 0,4-6 0,0-1 0,-1 0 0,-1 0 0,-1 2 0,-1 0 0,-1-3 0,4-4 0,1-6 0,4-3 0,4-3 0,4-2 0,3-1 0,3 0 0,1-1 0,0 1 0,6 0 0,5 4 0,0 2 0,-1-1 0,2 4 0,-2 10 0,-1 8 0,-4 9 0,-1 6 0,-2 4 0,-2 4 0,0 1 0,5-4 0,4-6 0,1 0 0,3 0 0,4-3 0,3-3 0,2-3 0,2-3 0,0-2 0,2-2 0,-1 0 0,0 0 0,0-1 0,0 0 0,0 1 0,0 0 0,-1-1 0,1 1 0,-10 0 0,-10 0 0,-11 5 0,-8 0 0,0 5 0,0 5 0,3 3 0,4 3 0,7 2 0,8 2 0,6-5 0,6 0 0,2-4 0,3-5 0,1-3 0,0-5 0,0 4 0,0-2 0,-1 0 0,0-2 0,0-1 0,0-1 0,0 0 0,-1-1 0,1 0 0,0 0 0,-1-1 0,1 1 0,-1 0 0,-4 5 0,4 0 0,1 5 0,1 4 0,-1-1 0,1-2 0,0-3 0,-1-3 0,0-2 0,0-1 0,0-2 0,-1 0 0,1-1 0,0 1 0,-1-1 0,1 1 0,0-1 0,-1 1 0,1 0 0,0 0 0,-1 0 0,1 0 0,-1 0 0,6 0 0,5 0 0,0 0 0,-2 0 0,-1 0 0,-2 0 0,-3 0 0,0-5 0,-2 0 0,-1 0 0,0 1 0,1 1 0,-1 1 0,-4-4 0,-1 1 0,0 0 0,-3-4 0,0 1 0,2-3 0,2 1 0,1 1 0,6 3 0,7-3 0,1 2 0,-1-4 0,3 2 0,-2-4 0,3 2 0,2 2 0,-1 3 0,-3 3 0,-4 1 0,3-4 0,2 1 0,-1-5 0,-3 2 0,4-5 0,2-3 0,3 2 0,-2 3 0,2 3 0,1-3 0,2 3 0,-3 2 0,-4 2 0,-4 1 0,1 2 0,-2 1 0,2 0 0,-1 0 0,-2 0 0,-2 1 0,-2-1 0,-2-5 0,0 0 0,-2 1 0,1-5 0,-1 1 0,0 1 0,0 1 0,1 3 0,-1 1 0,1 1 0,-1 1 0,1 0 0,0-4 0,0-1 0,-1-5 0,6 1 0,4 1 0,1 2 0,-1 3 0,3 0 0,2 2 0,-1 1 0,-2 0 0,1 0 0,-3 1 0,-1-1 0,-3 0 0,-3 0 0,0 1 0,-2-1 0,-1 0 0,0 0 0,6 0 0,-1 0 0,5 0 0,10 0 0,-2 0 0,-1 0 0,-4 0 0,1-6 0,-3 1 0,-3 0 0,-3 1 0,-1 0 0,-12 2 0,-6-3 0,-16-1 0,-13 1 0,-7 1 0,-9-4 0,-2 2 0,-3 0 0,-9-4 0,-2 2 0,-6-3 0,-2 1 0,2 2 0,-4 2 0,-3 2 0,7 2 0,-3 1 0,3 1 0,2 0 0,2 1 0,1-1 0,2 1 0,0-1 0,6 0 0,5 0 0,5 0 0,4 0 0,3 0 0,2-5 0,1 0 0,1 0 0,-6 1 0,0 1 0,0 1 0,-4 1 0,0 1 0,-3 0 0,-4 0 0,2 0 0,-3 0 0,3 0 0,-2 0 0,4 1 0,2-1 0,-2 0 0,3 0 0,1 0 0,-2 0 0,1 0 0,2 0 0,2 0 0,1 0 0,2 0 0,1 0 0,0 0 0,1 0 0,-1 0 0,1 0 0,-5 0 0,-1 0 0,1 0 0,0 0 0,1 0 0,2 0 0,0 0 0,1 0 0,0 0 0,1 0 0,-1 0 0,1 0 0,-1 0 0,1 0 0,-1 0 0,0 0 0,1 0 0,-1 0 0,1 0 0,-1 0 0,0 0 0,0 0 0,1 0 0,-1 0 0,-4 0 0,-1 0 0,0 0 0,1 0 0,2 0 0,0 0 0,1 0 0,1 0 0,1 0 0,-1 0 0,1 0 0,-1 0 0,1 0 0,-1 0 0,1 0 0,-1 4 0,0 1 0,1 1 0,-1-2 0,0 3 0,1 0 0,-6-1 0,0-1 0,1-2 0,0-1 0,-4-1 0,-8-1 0,0 5 0,-4-1 0,-6 6 0,4-1 0,-7-1 0,1-2 0,9 2 0,2 0 0,5-2 0,4-2 0,4-1 0,8 4 0,1-1 0,1-1 0,-1-1 0,-1-1 0,-1-1 0,-1-2 0,-1 1 0,0-1 0,-1-1 0,0 1 0,5 5 0,10 0 0,10 0 0,10-1 0,6-1 0,6-2 0,3 0 0,1 0 0,0-1 0,1 0 0,-1 0 0,5-1 0,-1 6 0,0 0 0,4 0 0,-1-1 0,-1-1 0,-3-1 0,-5 4 0,-3-1 0,-1 0 0,1-1 0,1-1 0,0-1 0,1-1 0,1-1 0,0 0 0,1 0 0,0 0 0,0-1 0,0 1 0,-1 0 0,1 0 0,0 0 0,0 0 0,-1 0 0,1 0 0,0 0 0,-1 0 0,1 0 0,4 0 0,1 0 0,0 0 0,-1 0 0,-2 0 0,0 0 0,-1 0 0,-1 0 0,0 0 0,-1 0 0,0 0 0,6 0 0,-1 0 0,1 0 0,-1 0 0,-2 0 0,0 0 0,3 0 0,1 0 0,-2 0 0,0 0 0,-1-5 0,-2 0 0,0 0 0,-2 1 0,1 1 0,0 1 0,-1 1 0,0 1 0,6-1 0,4 2 0,1-1 0,4 0 0,3 0 0,-3 0 0,3 0 0,1 5 0,3 0 0,-4 0 0,-4 0 0,-5-2 0,-3-2 0,-2 0 0,-3 0 0,0-1 0,-1 0 0,0 0 0,-1-1 0,1 1 0,1 0 0,4 0 0,6 0 0,-1 0 0,5 0 0,3 0 0,2 0 0,-1 0 0,-5 0 0,-4 0 0,-3 0 0,-3 0 0,-3 0 0,0 0 0,-1 0 0,0 0 0,0 0 0,0 0 0,0 0 0,0 0 0,1 0 0,0 0 0,-10 0 0,-11 0 0,-9 0 0,-9 0 0,-6 0 0,-3 0 0,-3 0 0,0 0 0,-1 0 0,0 0 0,6-5 0,1 0 0,0 0 0,-1 1 0,-1 1 0,0 1 0,-2-4 0,0 1 0,-1 0 0,1 1 0,-1 1 0,0 1 0,0 1 0,0 1 0,1 0 0,-1 0 0,0 0 0,1 1 0,-1-1 0,0 0 0,1 0 0,-1 0 0,0 0 0,1 0 0,-1 0 0,0 0 0,1 0 0,-1 0 0,0 0 0,-4 0 0,-1 0 0,0 0 0,-3 0 0,0 0 0,1 0 0,-3 0 0,2 0 0,-3 0 0,1 0 0,7 5 0,2 0 0,3 0 0,0-1 0,1-1 0,-1-1 0,0-1 0,-1-1 0,-5 0 0,0 0 0,-1 0 0,1 0 0,1 0 0,-3 0 0,0-1 0,1 1 0,1 0 0,1 0 0,2 0 0,0 0 0,6 5 0,1 0 0,-1 0 0,0 0 0,-1-2 0,-2-2 0,0 0 0,-1 0 0,-1-1 0,0 0 0,0 0 0,-4-1 0,-6 1 0,-5 0 0,-4 0 0,2 0 0,3 0 0,4 0 0,14 0 0,13 0 0,12 0 0,10 0 0,6 0 0,4 0 0,2 0 0,2 0 0,-1 0 0,0 0 0,-1 0 0,-1 0 0,0 0 0,0 0 0,0 0 0,0 0 0,-1 0 0,1 0 0,-1 0 0,1 0 0,0 0 0,-1 0 0,1 0 0,-1 0 0,6 0 0,0 0 0,4 0 0,0 0 0,-1 0 0,-2 0 0,-2 0 0,2 0 0,0 0 0,-1 0 0,-1 0 0,-2 0 0,-1 0 0,0 0 0,-1 0 0,-1 0 0,0 0 0,1 0 0,-1 0 0,1 0 0,-1 0 0,1 0 0,0 0 0,-1 0 0,1 0 0,4 0 0,6 0 0,5 0 0,9 0 0,-2 0 0,6 0 0,-4 0 0,5 0 0,0 0 0,-6 0 0,0 0 0,-2 0 0,1 0 0,-5 0 0,-5 0 0,-3 0 0,-5 0 0,-2 0 0,-2 0 0,-1 0 0,0 0 0,0-5 0,0 0 0,0 0 0,0 1 0,1-4 0,-1 1 0,1 1 0,0 1 0,-6-2 0,1 0 0,-5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6:25:26.8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965.97363"/>
      <inkml:brushProperty name="anchorY" value="-4382.04541"/>
      <inkml:brushProperty name="scaleFactor" value="0.5"/>
    </inkml:brush>
  </inkml:definitions>
  <inkml:trace contextRef="#ctx0" brushRef="#br0">812 239 24575,'0'0'0,"-4"0"0,-7 0 0,-4 0 0,-4 0 0,-3 0 0,-3 0 0,0 0 0,0 0 0,-1 0 0,-4 0 0,-1 0 0,1 0 0,1 0 0,1 0 0,2 0 0,0 0 0,1 0 0,0 0 0,1 0 0,-6 0 0,-4 0 0,-5 0 0,0 0 0,2 0 0,3 0 0,3 0 0,3 0 0,2 0 0,1 0 0,1 0 0,9 0 0,11 0 0,10 0 0,14 0 0,5 0 0,3 0 0,2 0 0,5 0 0,-1 0 0,-2 0 0,-2 0 0,-1 0 0,-2 0 0,-6-4 0,-1-1 0,-1-5 0,1 0 0,1 3 0,2-5 0,0 3 0,1 1 0,6 3 0,-1 2 0,1 1 0,0 1 0,-3 1 0,0 0 0,-1 1 0,-1-1 0,0 0 0,-1 1 0,1-1 0,-1 0 0,1 0 0,4 0 0,-4-5 0,0 0 0,-2 0 0,1 1 0,-1 1 0,1 1 0,0 1 0,0-4 0,1 0 0,0 0 0,-1-4 0,1 1 0,-1 1 0,1 2 0,0 2 0,0 1 0,4 1 0,1 1 0,0 0 0,-1 0 0,-2 1 0,0-1 0,-2 0 0,1 0 0,-2 1 0,1-1 0,-1 0 0,1 0 0,-1 0 0,1 0 0,-1 0 0,1 0 0,0 0 0,-1 0 0,1 0 0,-1 0 0,1 0 0,5 0 0,4 0 0,1 0 0,-1 0 0,-2 0 0,-2 0 0,-3 0 0,-1 0 0,-1 0 0,0 0 0,-1 0 0,1 0 0,-1 0 0,0 0 0,0 0 0,1 0 0,0 0 0,-1 0 0,1 0 0,0 0 0,-1 0 0,1 0 0,0 0 0,-1 0 0,6 0 0,0 0 0,-1 0 0,0 0 0,-1 0 0,-2 0 0,0 0 0,4 0 0,0 0 0,-1 0 0,0 0 0,-2 0 0,0-5 0,-1 0 0,-1 0 0,-1 0 0,1-2 0,-1 0 0,1 1 0,-1 1 0,1 2 0,-1 1 0,1 1 0,-1 1 0,1 0 0,0 1 0,0-1 0,-1 0 0,1 0 0,-1 1 0,1-1 0,0 0 0,0 0 0,-1 0 0,1-5 0,-1-6 0,1 1 0,0 1 0,-5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6:25:29.5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592.52344"/>
      <inkml:brushProperty name="anchorY" value="-5159.02051"/>
      <inkml:brushProperty name="scaleFactor" value="0.5"/>
    </inkml:brush>
  </inkml:definitions>
  <inkml:trace contextRef="#ctx0" brushRef="#br0">0 47 24575,'0'0'0,"5"0"0,5 0 0,6 0 0,3 0 0,8 0 0,7 0 0,6 0 0,5 0 0,3 0 0,7 0 0,10 5 0,6 0 0,9 1 0,1 3 0,6-1 0,-1-1 0,-1-2 0,-4-1 0,-7-2 0,-7-2 0,-7 1 0,-9-2 0,-5 1 0,-7 0 0,-5-1 0,-4 1 0,-3 0 0,-2 0 0,-1 0 0,0 0 0,-1 0 0,1 0 0,0 0 0,5 0 0,1 0 0,4 0 0,0 0 0,4 0 0,8 0 0,-2 0 0,7 0 0,6 0 0,1 0 0,5 0 0,3 0 0,3 0 0,3-5 0,1 0 0,-4 0 0,-4 1 0,-1 1 0,-3 1 0,-9 1 0,-3 1 0,-7 0 0,0 0 0,-1 0 0,2-5 0,-4 0 0,-2 0 0,-5 1 0,-2 0 0,2 2 0,-2 1 0,0 1 0,3 0 0,-1 0 0,4 0 0,-2 0 0,4 1 0,7-1 0,-1 0 0,7 0 0,6 0 0,1 0 0,4 0 0,4 0 0,-1 0 0,-4 0 0,3 0 0,-4 0 0,2 0 0,3 0 0,-3 0 0,3 0 0,2 0 0,-8 0 0,2 0 0,-8 0 0,-3-5 0,-2 0 0,-6 0 0,0 1 0,-5 1 0,-3 1 0,-3 1 0,-4 0 0,-1 1 0,-1 1 0,-1-1 0,5 0 0,-5-5 0,0 0 0,-1 0 0,1 1 0,-6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6:25:46.4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224.04688"/>
      <inkml:brushProperty name="anchorY" value="-6138.59521"/>
      <inkml:brushProperty name="scaleFactor" value="0.5"/>
    </inkml:brush>
  </inkml:definitions>
  <inkml:trace contextRef="#ctx0" brushRef="#br0">0 76 24575,'0'0'0,"5"0"0,5 0 0,5 0 0,4 0 0,3 0 0,2 0 0,6 0 0,1 0 0,5 0 0,8 0 0,0 0 0,2 0 0,6 0 0,-4 0 0,1 0 0,-5 0 0,4 0 0,0 0 0,-3 0 0,0 0 0,-5 0 0,-4 0 0,-4 0 0,-3 0 0,-3 0 0,-1 0 0,-1 0 0,0 0 0,0 0 0,0 0 0,0 0 0,0 0 0,1 0 0,-1 0 0,1 0 0,0 0 0,-1 0 0,1 0 0,0 0 0,-1 0 0,1 0 0,0 0 0,-1 0 0,1 0 0,0 0 0,-1 0 0,1 0 0,0 0 0,-1 0 0,1 0 0,0 0 0,-1 0 0,1 0 0,0 0 0,-1 0 0,1 0 0,0 0 0,-1 0 0,1 0 0,0 0 0,4 0 0,1 0 0,0 0 0,-2 0 0,0 0 0,-1 0 0,3 0 0,0 0 0,0 0 0,-1 0 0,-2 0 0,0 0 0,-2 0 0,0 0 0,0 0 0,-1 0 0,6 0 0,4 0 0,1 0 0,3 0 0,4 0 0,-2 0 0,-4 0 0,-2 0 0,-4 0 0,2 0 0,-1 0 0,-1 0 0,3-4 0,4-2 0,-1 1 0,-1 1 0,-3 1 0,2 1 0,3 1 0,-1 1 0,3 0 0,-2 0 0,-3 0 0,2 1 0,-2-6 0,3 0 0,2 0 0,4 1 0,-2-4 0,-4 1 0,-3 0 0,-4 3 0,-3 0 0,-1 3 0,-1 0 0,-1 0 0,0 2 0,0-1 0,0 0 0,0 0 0,1 1 0,-1-1 0,1 0 0,0 0 0,-1 0 0,1 0 0,0 0 0,-1 0 0,1 0 0,0 0 0,-1 0 0,1 0 0,0 0 0,-1 0 0,1 0 0,0 0 0,-1 0 0,1 0 0,0 0 0,4 0 0,1 0 0,0 0 0,3 0 0,0 0 0,4 0 0,3 0 0,3 0 0,-2 0 0,-4 0 0,-3 5 0,-3 0 0,-3 0 0,-3 5 0,0-2 0,4-1 0,0 3 0,5 3 0,-5 4 0,-2-2 0,-2-2 0,-1-5 0,0-2 0,0-3 0,5-2 0,0-1 0,1 0 0,-2-1 0,5 1 0,-2-1 0,0 1 0,-2-1 0,-1 1 0,-1 0 0,-2 0 0,0 0 0,0 0 0,-1 0 0,0 0 0,1 0 0,-1 0 0,1 0 0,-1 0 0,1 0 0,0 0 0,-1 0 0,1 0 0,0 0 0,-1 0 0,1 0 0,-6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6:25:49.1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661.13281"/>
      <inkml:brushProperty name="anchorY" value="-7203.52734"/>
      <inkml:brushProperty name="scaleFactor" value="0.5"/>
    </inkml:brush>
  </inkml:definitions>
  <inkml:trace contextRef="#ctx0" brushRef="#br0">0 101 24575,'0'0'0,"0"-4"0,5-2 0,5 1 0,5 1 0,9-4 0,4 0 0,6 2 0,0 1 0,5 2 0,7 1 0,-1-3 0,7-1 0,0 1 0,-3 2 0,3 0 0,0 1 0,1 2 0,-2-1 0,-5 1 0,0 0 0,-6 1 0,-5-1 0,1 0 0,-3 0 0,-2 0 0,-2 0 0,-2 0 0,-1 0 0,-1 0 0,-1 0 0,5 0 0,1 0 0,-1 0 0,0 0 0,3 0 0,4 0 0,0 0 0,-2 0 0,-2 0 0,-2 0 0,-3 0 0,-1 0 0,-1 0 0,0 0 0,-1 0 0,0 0 0,0 0 0,1 0 0,-1 0 0,1 0 0,4 0 0,6 0 0,0 0 0,3 0 0,-1 0 0,-2 0 0,-3 0 0,-3 0 0,-2 0 0,-1 0 0,-2 0 0,1 0 0,-1 0 0,0 0 0,0 0 0,0 0 0,1 0 0,-1 0 0,1 0 0,0 0 0,-1 0 0,1 0 0,0 0 0,-1 0 0,1 0 0,0 0 0,-1 0 0,1 0 0,0 0 0,-1 0 0,1 0 0,0 0 0,-1 0 0,1 0 0,0 0 0,-1 0 0,1 0 0,0 0 0,-1 0 0,1 0 0,0 0 0,-1 0 0,1 0 0,0-5 0,-1 0 0,1 0 0,0 1 0,-1 1 0,1 1 0,0 1 0,-1 1 0,1 0 0,-1 0 0,1 0 0,0 0 0,0 1 0,-1-1 0,1 0 0,-1 0 0,1 0 0,0 0 0,0 0 0,-1 0 0,1 0 0,-1 0 0,1 0 0,0 0 0,0 0 0,-1 0 0,1 0 0,-1 0 0,1 0 0,0 0 0,0 0 0,-1 0 0,1 0 0,-1 0 0,1 0 0,0 0 0,-1 0 0,1 0 0,0 0 0,-1 0 0,1 0 0,0 0 0,-1 0 0,1 0 0,0 0 0,-1 0 0,1 0 0,0 0 0,-1 0 0,1 0 0,0 0 0,-1 0 0,1 0 0,0 0 0,-1 0 0,1 0 0,0 0 0,-1 0 0,6 0 0,0 0 0,-1 0 0,5 0 0,4 0 0,-2 0 0,4 0 0,-3 0 0,-2 0 0,-3 0 0,-3 0 0,-2 0 0,-2 0 0,0 0 0,-1 0 0,0 0 0,0 0 0,0 0 0,1 0 0,-1 0 0,1 0 0,-1 0 0,1 0 0,0 0 0,-1 0 0,1 0 0,0 0 0,-1 0 0,1 0 0,0 0 0,-5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6:25:52.88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704.32031"/>
      <inkml:brushProperty name="anchorY" value="-8120.49854"/>
      <inkml:brushProperty name="scaleFactor" value="0.5"/>
    </inkml:brush>
  </inkml:definitions>
  <inkml:trace contextRef="#ctx0" brushRef="#br0">0 1 24575,'0'0'0,"4"0"0,7 0 0,4 0 0,5 0 0,2 0 0,2 0 0,1 0 0,1 0 0,0 0 0,4 0 0,0 0 0,0 0 0,4 0 0,4 0 0,-1 0 0,3 0 0,2 0 0,-2 0 0,1 0 0,-3 0 0,2 0 0,2 0 0,-4 0 0,3 0 0,-3 0 0,-4 0 0,-3 0 0,-3 0 0,-1 0 0,-2 0 0,0 0 0,-1 0 0,0 0 0,0 0 0,0 0 0,1 0 0,-1 0 0,1 0 0,-1 0 0,1 0 0,0 0 0,-1 0 0,1 0 0,0 0 0,-1 0 0,1 0 0,0 0 0,-1 0 0,1 0 0,0 0 0,-1 0 0,1 0 0,0 0 0,-1 0 0,1 0 0,0 0 0,-1 0 0,1 0 0,0 0 0,-1 0 0,1 0 0,0 0 0,4 0 0,1 0 0,0 0 0,3 0 0,0 0 0,-1 0 0,-2 0 0,-2 0 0,-2 0 0,0 0 0,-1 0 0,-1 0 0,1 0 0,-1 0 0,0 0 0,1 0 0,-1 0 0,1 0 0,-1 0 0,1 0 0,0 0 0,-1 0 0,1 0 0,0 0 0,-1 0 0,1 0 0,0 0 0,-1 0 0,1 0 0,0 0 0,-1 0 0,1 0 0,0 0 0,-1 0 0,1 0 0,0 0 0,-1 0 0,1 0 0,0 0 0,4 0 0,1 0 0,0 0 0,-1 0 0,-2 0 0,0 0 0,-2 0 0,0 0 0,0 0 0,0 0 0,-1 0 0,1 0 0,-1 0 0,1 0 0,-1 0 0,6 0 0,-1 0 0,1 0 0,-1 0 0,-1 0 0,-2 0 0,0 0 0,-1 0 0,0 0 0,-1 0 0,1 0 0,-1 0 0,1 0 0,-1 0 0,1 0 0,-1 0 0,1 0 0,0 0 0,4 0 0,1 0 0,0 0 0,-1 0 0,-2 0 0,0 0 0,-1 0 0,-1 0 0,-1 0 0,1 0 0,4 0 0,1 0 0,-1 0 0,0 0 0,-2 0 0,0 0 0,-1 0 0,-1 0 0,0 0 0,-1 0 0,1 0 0,-1 0 0,1 0 0,-1 0 0,1 0 0,-1 0 0,1 0 0,0 0 0,-1 0 0,1 0 0,0 0 0,-1 0 0,1 0 0,0 0 0,-1 0 0,1 0 0,-1 0 0,1 0 0,0 5 0,-1 0 0,1 0 0,0 0 0,-1-2 0,1-1 0,0-1 0,-1-1 0,1 0 0,0 0 0,-1 0 0,1 0 0,0-1 0,-5 6 0,-1 0 0,1 0 0,0-1 0,2-1 0,0-1 0,2-1 0,0 0 0,1-1 0,0 0 0,0-1 0,-1 1 0,1 0 0,0 0 0,0 0 0,0 0 0,-1 0 0,1 0 0,0 0 0,-1 0 0,1 0 0,0 0 0,-1 0 0,1 0 0,0 0 0,-1 0 0,1 5 0,0 0 0,-6 4 0,1 1 0,-1-2 0,2-2 0,1-2 0,0-2 0,-3 4 0,-5-1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6:24:48.1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28,'0'1,"1"-1,-1 1,0 0,1 0,-1 0,1 0,-1 0,1-1,-1 1,1 0,-1 0,1-1,0 1,-1 0,1-1,0 1,0-1,0 1,-1-1,1 1,0-1,0 0,0 1,0-1,0 0,0 0,1 1,32 3,-29-3,315 3,-175-6,741 2,-844 6,-42-6,1 1,-1-1,1 0,0 0,-1 0,1 0,-1 1,1-1,-1 0,1 1,-1-1,1 0,-1 1,1-1,-1 1,1-1,-1 1,0-1,1 1,-1-1,0 1,1 0,-1 0,-1 0,1 0,0-1,-1 1,1 0,-1 0,1-1,-1 1,0 0,1-1,-1 1,0 0,1-1,-1 1,0-1,0 1,1-1,-1 0,0 1,0-1,-1 1,-10 3,-1 0,1 0,-1-1,0-1,0 0,0 0,-18-2,12 1,0 1,-29 5,13 0,1-2,-1-2,0-1,0-1,-47-6,55 1,1-1,0-1,-37-15,39 13,0 0,-1 1,0 2,-27-3,4 5,0-3,-69-16,83 15,-1 1,1 1,-1 3,-39 0,53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6:24:48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0 148,'25'-9,"0"0,0 1,1 1,40-5,-25 5,361-42,-117 19,-163 18,166 7,-187 6,-80-1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6:24:49.6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0,'2319'0,"-2298"0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6:24:50.8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79,'94'1,"-7"1,127-15,125-34,-225 34,0 5,151 9,-101 2,643-3,-786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6:24:54.1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0,'1646'0,"-1568"4,124 21,-109-7,-39-8,-1-1,67 2,156-14,140 5,-290 9,48 3,929-15,-1077 2,-1 1,26 7,39 3,446-10,-274-4,632 2,-870 1,1 1,-1 1,0 1,42 12,-45-8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6:24:56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52,'0'-2,"0"-1,1 1,-1 0,1 0,0 0,-1 0,1 0,0 0,0 0,0 0,1 1,-1-1,0 0,1 1,-1-1,1 0,0 1,-1 0,1-1,0 1,0 0,0 0,0 0,0 0,0 0,0 1,0-1,0 1,0-1,4 1,10-3,0 1,1 1,17 0,-17 1,79 3,-1 4,169 35,-219-34,92 8,-4 0,-73-9,0-2,103-6,-55-1,606 2,-692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6:24:58.2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53,'0'-2,"0"0,1-1,-1 1,1 0,-1 0,1 0,0 0,0 0,0 0,0 0,0 0,1 0,-1 0,1 1,-1-1,1 0,-1 1,1-1,0 1,0 0,0-1,0 1,0 0,0 0,0 1,0-1,0 0,0 1,1-1,-1 1,5-1,10-1,0 0,0 2,22 1,-19-1,1052 2,-1051-2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6:25:09.1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716.4917"/>
      <inkml:brushProperty name="anchorY" value="-2218.21167"/>
      <inkml:brushProperty name="scaleFactor" value="0.5"/>
    </inkml:brush>
  </inkml:definitions>
  <inkml:trace contextRef="#ctx0" brushRef="#br0">441 322 24575,'0'0'0,"0"-4"0,5-2 0,5 1 0,5 1 0,9 1 0,3 1 0,7 1 0,6 1 0,8 0 0,9 0 0,12 0 0,5 0 0,8 0 0,7-5 0,0 0 0,-3 0 0,8-4 0,1 1 0,3 1 0,6 1 0,1-2 0,-10 1 0,-1-4 0,-7 2 0,-4 1 0,-9-3 0,-8 3 0,-7 1 0,-4 2 0,-9 2 0,-7 1 0,-6 1 0,-5 1 0,-2 1 0,-2-1 0,-1 0 0,1 1 0,-1-1 0,1 0 0,0 0 0,0 0 0,0 0 0,1 0 0,0 0 0,0 0 0,-1 0 0,1 0 0,0 0 0,-1-5 0,1 0 0,0 0 0,-1 1 0,1 1 0,0 1 0,-1 1 0,1 1 0,0 0 0,-1 0 0,1 0 0,0 0 0,-1 0 0,1 0 0,0-5 0,-1 0 0,1 0 0,0 1 0,-1 1 0,1 1 0,0 0 0,-1 2 0,1 0 0,-1 0 0,1 0 0,5 0 0,0 1 0,4-1 0,5 0 0,-1 0 0,2 0 0,-2 0 0,-3 0 0,-3 0 0,-3 0 0,-2 0 0,-1 0 0,-2 0 0,0 0 0,5 0 0,0 0 0,5 0 0,5 0 0,4 0 0,-3 0 0,3 0 0,1 0 0,-3 0 0,1 0 0,-3 0 0,-5 0 0,-2 0 0,-9 5 0,-11 0 0,-12 5 0,-15 0 0,-8 3 0,-4-2 0,-2-2 0,-1-2 0,1-3 0,1-2 0,2-1 0,0-1 0,5 4 0,2 1 0,-1-1 0,0 0 0,-1-1 0,-2-2 0,0 0 0,-2 0 0,1-1 0,-1 0 0,-5 0 0,0-1 0,-4 1 0,-1 0 0,3 0 0,-4 0 0,2 0 0,2 0 0,2 0 0,2 0 0,2 0 0,0 0 0,2 0 0,4-5 0,1 0 0,0 0 0,-1 1 0,-2 1 0,0 1 0,3-4 0,0 1 0,0 0 0,-2 1 0,-6 1 0,-1 1 0,-6 1 0,1 1 0,0 0 0,2 0 0,-3 0 0,2 1 0,1-1 0,1 0 0,3 0 0,1 0 0,0 0 0,2 0 0,-1 0 0,1 0 0,-5 0 0,-1 0 0,-4 0 0,0 0 0,1 0 0,-2 0 0,-4 0 0,2 0 0,-3 0 0,3 0 0,-3 0 0,-1 0 0,-3 0 0,-2 0 0,3 0 0,0 0 0,3 0 0,0 0 0,-2 0 0,3 0 0,-1 0 0,3 0 0,3 0 0,-2 0 0,2 0 0,3 0 0,1 0 0,3 0 0,1 0 0,1 0 0,0 0 0,1 0 0,0 0 0,-1 0 0,-4 0 0,-5 0 0,-1-5 0,-4 0 0,-7 0 0,1 1 0,-2 1 0,0-4 0,3 1 0,1 0 0,-1 2 0,-1 1 0,-2 1 0,5 1 0,-2 1 0,5 0 0,4 0 0,4 0 0,2 1 0,3-1 0,1 0 0,1 0 0,0 0 0,0 0 0,0 0 0,0 0 0,-1 0 0,1 0 0,-1 0 0,1 0 0,-1 0 0,5-5 0,0 0 0,1 0 0,-2 1 0,0 1 0,-2 1 0,-1 1 0,0 1 0,-1-1 0,1 2 0,-1-1 0,0 0 0,0-5 0,0 0 0,10 1 0,10-1 0,11 2 0,3 6 0,5 1 0,5 1 0,3 4 0,1-1 0,2-1 0,-5 4 0,1-2 0,-1-2 0,1-2 0,2-1 0,0-3 0,0 0 0,1-1 0,1 0 0,0 5 0,0-1 0,0 1 0,-1-1 0,1-1 0,0-2 0,0 0 0,-1 0 0,1-1 0,4 0 0,1 0 0,5 4 0,4 1 0,-2 0 0,-1-1 0,2-1 0,-3-1 0,-2-1 0,-3-1 0,-2 0 0,-2 0 0,-1 0 0,0 0 0,-1 0 0,0 0 0,0 0 0,1-1 0,-1 1 0,1 0 0,-1 0 0,1 0 0,0 0 0,-1 0 0,6 1 0,0-1 0,-1 0 0,0 0 0,-1-5 0,-1 0 0,-2 0 0,0 0 0,0 2 0,-1 2 0,1-5 0,-1 0 0,1 1 0,-1 1 0,1-4 0,0 1 0,-1 1 0,1 2 0,0 0 0,-1 3 0,6 0 0,5 1 0,4 0 0,0 0 0,-2 0 0,2 1 0,-4-1 0,-2 0 0,-2 0 0,-3 0 0,-2-5 0,-1 0 0,0 0 0,4 1 0,5-4 0,0 1 0,0 1 0,-3 1 0,-1 2 0,-3 2 0,-1 0 0,0 1 0,-2-5 0,1 0 0,-1 0 0,0 2 0,0 0 0,1 1 0,-5-4 0,-1 1 0,1 0 0,0 1 0,2 1 0,1 1 0,0 1 0,1 1 0,1 0 0,0 0 0,0 0 0,0 1 0,-1-1 0,1 0 0,0-5 0,0 0 0,-1 0 0,1 1 0,0 1 0,-1 1 0,1 1 0,-1 1 0,1 0 0,0 0 0,0 0 0,4 0 0,1 0 0,0 0 0,-2 1 0,0-1 0,-1 0 0,-2 0 0,0 0 0,0 0 0,0 0 0,-1 0 0,1 4 0,-1 2 0,0-1 0,6-1 0,0-1 0,-1-1 0,0 3 0,-1 1 0,-2-1 0,0-1 0,-1-1 0,0-2 0,0 0 0,-1 0 0,0 3 0,1 1 0,-5 5 0,-11-1 0,-4 4 0,-10 3 0,-2 3 0,-5-3 0,0 3 0,2 0 0,-2-3 0,-3 1 0,-3 1 0,2 2 0,-1-3 0,3 1 0,-1-4 0,2 1 0,-1-3 0,-2-3 0,-2-3 0,-3-3 0,-2-1 0,-1-2 0,0 0 0,-1-1 0,4 6 0,1-1 0,0 1 0,0-1 0,-2-2 0,-1 0 0,-1-1 0,0 0 0,0-1 0,-1 0 0,-5 0 0,0-1 0,0 1 0,-4 0 0,1 0 0,-3 0 0,-4 0 0,2 0 0,-3 0 0,-2 0 0,-1 0 0,2 0 0,4 0 0,4 0 0,3 0 0,-1 0 0,1 0 0,-3 0 0,1 0 0,1 0 0,2 0 0,2 0 0,1 0 0,2 0 0,0 0 0,0 0 0,1 0 0,0 0 0,-1 0 0,6-5 0,-1 0 0,1 0 0,-2 1 0,0 1 0,-2 1 0,-1 1 0,0 1 0,0-1 0,-1 2 0,0-1 0,-5 0 0,-5 0 0,0 0 0,2 0 0,1 0 0,2 1 0,2-1 0,-3 0 0,1-1 0,0 1 0,2 0 0,-4 0 0,-4 0 0,0 0 0,-3 0 0,2 0 0,-2 0 0,2 0 0,3 0 0,3 0 0,3 0 0,1 0 0,2 0 0,0 5 0,1 0 0,0 0 0,-5 0 0,0-2 0,-6-2 0,2 0 0,0 0 0,2-1 0,3 0 0,1 0 0,1-1 0,1 1 0,0 0 0,1 0 0,-5 0 0,-1 0 0,1 0 0,0 0 0,2 0 0,-5 0 0,1 0 0,1 0 0,1 0 0,-3 0 0,0 0 0,2 0 0,1 0 0,1 0 0,2 0 0,-4 0 0,0 0 0,0 0 0,-3 0 0,0 0 0,2-5 0,-4 0 0,2 0 0,-3 1 0,1 1 0,2 1 0,2 1 0,3 1 0,1-1 0,2 2 0,0-1 0,1 0 0,-1 0 0,1 0 0,5-4 0,0-1 0,-1 0 0,0 0 0,-2 2 0,-1 2 0,0-5 0,-1 0 0,-1 1 0,0-4 0,0 1 0,0 1 0,5-3 0,5-3 0,6-4 0,8 2 0,9 2 0,1 0 0,6 2 0,-2-2 0,3 3 0,2 2 0,-2-3 0,1 2 0,1 2 0,2 2 0,-3-2 0,1 0 0,1 1 0,1 2 0,2 1 0,1 2 0,1 0 0,1 1 0,0 0 0,0 1 0,-1-1 0,1 0 0,0 0 0,0 0 0,0 0 0,-1 1 0,1-1 0,0 0 0,-1 0 0,1 0 0,0-1 0,4 1 0,6 0 0,0 0 0,3 0 0,4 0 0,-2 0 0,2 0 0,-4 0 0,2 0 0,2 0 0,-3 0 0,2 0 0,-4 0 0,-3 0 0,-2 0 0,-4 0 0,-1 0 0,-2 0 0,-1 0 0,0 0 0,-5 5 0,0 5 0,-14 1 0,-10-2 0,-9-2 0,-10-2 0,-5-1 0,-7-3 0,-5 0 0,-4-2 0,-3 1 0,-1 0 0,-1-1 0,-1 1 0,1 0 0,-5 0 0,5 0 0,0-1 0,7 1 0,-1 1 0,1-1 0,4 0 0,-2 0 0,-1 0 0,3 0 0,4 0 0,2 0 0,4 0 0,7 4 0,6 6 0,7 5 0,4 4 0,3 3 0,-3-3 0,-4 2 0,-9-6 0,-5-3 0,-3-4 0,-2-4 0,0-2 0,1-2 0,10-5 0,11-1 0,6-5 0,8 1 0,2-4 0,4 3 0,9 1 0,8 4 0,1 2 0,7 2 0,3 1 0,-2 1 0,3 0 0,-4 1 0,6-1 0,2 0 0,2 1 0,6-1 0,6 0 0,-1 0 0,9 0 0,4 0 0,-3 0 0,5 0 0,1 0 0,-9 0 0,0 0 0,-6 0 0,-4 0 0,-3 0 0,2 0 0,-6 0 0,-1 0 0,-6 0 0,-1 0 0,-4 0 0,-5 0 0,-2 0 0,-3 0 0,-3 0 0,0 0 0,-1 0 0,0 0 0,0 0 0,0 0 0,0 0 0,1 0 0,-1 0 0,1 0 0,-1 0 0,1 0 0,0 0 0,0 0 0,-1 0 0,1 0 0,0 0 0,-1 0 0,1 0 0,0 0 0,-1 0 0,1 0 0,-1 0 0,1 0 0,5 0 0,4 0 0,1 0 0,-1 5 0,-2 0 0,-2 0 0,2-1 0,-1-1 0,0-1 0,-3 4 0,0-1 0,-2 0 0,-1-1 0,0-1 0,-1-1 0,1-1 0,-1-1 0,0 0 0,1 0 0,-1 0 0,1-1 0,0 1 0,-1 0 0,1 0 0,0 0 0,-1 0 0,-4 5 0,0 0 0,-1 1 0,2-2 0,0-1 0,7-1 0,1-1 0,0 0 0,0-1 0,-1-1 0,-2 1 0,0 0 0,0 0 0,-1 0 0,-1 0 0,1 0 0,-6-1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6.xml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image" Target="../media/image29.png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4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customXml" Target="../ink/ink1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customXml" Target="../ink/ink5.xml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0.png"/><Relationship Id="rId9" Type="http://schemas.openxmlformats.org/officeDocument/2006/relationships/customXml" Target="../ink/ink4.xml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openxmlformats.org/officeDocument/2006/relationships/customXml" Target="../ink/ink13.xml"/><Relationship Id="rId30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Daniels@simpson.ed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926" y="2416030"/>
            <a:ext cx="6338777" cy="1853966"/>
          </a:xfrm>
        </p:spPr>
        <p:txBody>
          <a:bodyPr/>
          <a:lstStyle/>
          <a:p>
            <a:r>
              <a:rPr lang="en-US" dirty="0"/>
              <a:t>Using Student Engagement Data in Moodle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4664279"/>
            <a:ext cx="2999232" cy="1468073"/>
          </a:xfrm>
        </p:spPr>
        <p:txBody>
          <a:bodyPr/>
          <a:lstStyle/>
          <a:p>
            <a:r>
              <a:rPr lang="en-US" dirty="0"/>
              <a:t>Melissa Daniels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B573-AFB9-E366-0121-02F4410E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Forum Participation Summary</a:t>
            </a:r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1B33C688-1A26-2A13-0B04-6A1461E1A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451" y="1600200"/>
            <a:ext cx="10615097" cy="4572000"/>
          </a:xfrm>
        </p:spPr>
      </p:pic>
    </p:spTree>
    <p:extLst>
      <p:ext uri="{BB962C8B-B14F-4D97-AF65-F5344CB8AC3E}">
        <p14:creationId xmlns:p14="http://schemas.microsoft.com/office/powerpoint/2010/main" val="28550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D1E1-5FA6-D6FB-CFB1-1690C294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what needs to be graded in a list that can be exported!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3D49BF-296B-E9D8-7B86-8B897488C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31" y="2006353"/>
            <a:ext cx="11470612" cy="3637347"/>
          </a:xfrm>
        </p:spPr>
      </p:pic>
    </p:spTree>
    <p:extLst>
      <p:ext uri="{BB962C8B-B14F-4D97-AF65-F5344CB8AC3E}">
        <p14:creationId xmlns:p14="http://schemas.microsoft.com/office/powerpoint/2010/main" val="4367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C6FD-304D-67FC-5963-7D55753B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54" y="1162975"/>
            <a:ext cx="8597417" cy="852256"/>
          </a:xfrm>
        </p:spPr>
        <p:txBody>
          <a:bodyPr>
            <a:normAutofit/>
          </a:bodyPr>
          <a:lstStyle/>
          <a:p>
            <a:r>
              <a:rPr lang="en-US" dirty="0"/>
              <a:t>User Access Analytic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88D6C-B8D3-41DB-0FB9-2B2421959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67" y="1887955"/>
            <a:ext cx="10401466" cy="47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194F-55CD-4CBE-7617-04A40923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option to monitor student activity – through Moodle!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74545-78CE-D1D7-75AB-DC44E77D8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see student activity in Moodle:</a:t>
            </a:r>
          </a:p>
          <a:p>
            <a:r>
              <a:rPr lang="en-US" sz="2400" dirty="0"/>
              <a:t>Open the course and go to participants – select the student</a:t>
            </a: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298B9E1-810E-0198-84C7-DA36BDF98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80" y="3665983"/>
            <a:ext cx="5105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5DABF7-EDD5-361F-CA4F-1268BE597EDB}"/>
              </a:ext>
            </a:extLst>
          </p:cNvPr>
          <p:cNvSpPr txBox="1"/>
          <p:nvPr/>
        </p:nvSpPr>
        <p:spPr>
          <a:xfrm>
            <a:off x="3053594" y="4385441"/>
            <a:ext cx="6417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Under reports there are a few options to choose from! </a:t>
            </a:r>
          </a:p>
        </p:txBody>
      </p:sp>
    </p:spTree>
    <p:extLst>
      <p:ext uri="{BB962C8B-B14F-4D97-AF65-F5344CB8AC3E}">
        <p14:creationId xmlns:p14="http://schemas.microsoft.com/office/powerpoint/2010/main" val="174622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9FFD-31EE-FF06-46EB-BA333871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674844"/>
          </a:xfrm>
        </p:spPr>
        <p:txBody>
          <a:bodyPr>
            <a:normAutofit fontScale="90000"/>
          </a:bodyPr>
          <a:lstStyle/>
          <a:p>
            <a:r>
              <a:rPr lang="en-US" dirty="0"/>
              <a:t>Moodle Reports and 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A88C6-F05C-3EB2-12B1-DD388CE37A9B}"/>
              </a:ext>
            </a:extLst>
          </p:cNvPr>
          <p:cNvSpPr txBox="1"/>
          <p:nvPr/>
        </p:nvSpPr>
        <p:spPr>
          <a:xfrm>
            <a:off x="1182848" y="1384184"/>
            <a:ext cx="10318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Clicking on the report options below will give you a summary of how many times a student viewed an activity and when, as well as a list of all their grades! You can also see when they last accessed the course.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2B0572-EA5A-F13C-2F82-E8A8A9774C93}"/>
                  </a:ext>
                </a:extLst>
              </p14:cNvPr>
              <p14:cNvContentPartPr/>
              <p14:nvPr/>
            </p14:nvContentPartPr>
            <p14:xfrm>
              <a:off x="2050600" y="3673747"/>
              <a:ext cx="1887840" cy="165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2B0572-EA5A-F13C-2F82-E8A8A9774C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2960" y="3655747"/>
                <a:ext cx="1923480" cy="2012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2A091F9-A4C0-1388-76B0-3B9CB840E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7296" y="2666874"/>
            <a:ext cx="9922100" cy="401608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C8CC02-3C14-B1EC-E54E-0AE17EC0A2D7}"/>
                  </a:ext>
                </a:extLst>
              </p14:cNvPr>
              <p14:cNvContentPartPr/>
              <p14:nvPr/>
            </p14:nvContentPartPr>
            <p14:xfrm>
              <a:off x="7021929" y="4491028"/>
              <a:ext cx="527040" cy="46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C8CC02-3C14-B1EC-E54E-0AE17EC0A2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7929" y="4383028"/>
                <a:ext cx="6346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B424D1C-3C8B-E158-A1B0-815622463D26}"/>
                  </a:ext>
                </a:extLst>
              </p14:cNvPr>
              <p14:cNvContentPartPr/>
              <p14:nvPr/>
            </p14:nvContentPartPr>
            <p14:xfrm>
              <a:off x="6986649" y="4624948"/>
              <a:ext cx="514080" cy="5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B424D1C-3C8B-E158-A1B0-815622463D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2649" y="4516948"/>
                <a:ext cx="6217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2BA7A4-8D32-6F3D-B4F3-DBF94DA1CA5E}"/>
                  </a:ext>
                </a:extLst>
              </p14:cNvPr>
              <p14:cNvContentPartPr/>
              <p14:nvPr/>
            </p14:nvContentPartPr>
            <p14:xfrm>
              <a:off x="6977289" y="4891348"/>
              <a:ext cx="8427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2BA7A4-8D32-6F3D-B4F3-DBF94DA1CA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23649" y="4783348"/>
                <a:ext cx="950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7238083-49DD-5BBB-BE98-5D0B3CC47C25}"/>
                  </a:ext>
                </a:extLst>
              </p14:cNvPr>
              <p14:cNvContentPartPr/>
              <p14:nvPr/>
            </p14:nvContentPartPr>
            <p14:xfrm>
              <a:off x="6968649" y="5182588"/>
              <a:ext cx="799200" cy="29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7238083-49DD-5BBB-BE98-5D0B3CC47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14649" y="5074948"/>
                <a:ext cx="9068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562C598-65FA-A322-5958-A831002528D6}"/>
                  </a:ext>
                </a:extLst>
              </p14:cNvPr>
              <p14:cNvContentPartPr/>
              <p14:nvPr/>
            </p14:nvContentPartPr>
            <p14:xfrm>
              <a:off x="6995289" y="5920948"/>
              <a:ext cx="2307960" cy="56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62C598-65FA-A322-5958-A831002528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41649" y="5812948"/>
                <a:ext cx="24156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4A55193-5D2D-2A18-07D5-74BADBBBA166}"/>
                  </a:ext>
                </a:extLst>
              </p14:cNvPr>
              <p14:cNvContentPartPr/>
              <p14:nvPr/>
            </p14:nvContentPartPr>
            <p14:xfrm>
              <a:off x="7048569" y="5654188"/>
              <a:ext cx="736200" cy="37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4A55193-5D2D-2A18-07D5-74BADBBBA16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94929" y="5546188"/>
                <a:ext cx="8438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051D05-4065-44B7-E77D-FF415B7D9133}"/>
                  </a:ext>
                </a:extLst>
              </p14:cNvPr>
              <p14:cNvContentPartPr/>
              <p14:nvPr/>
            </p14:nvContentPartPr>
            <p14:xfrm>
              <a:off x="7048569" y="4295188"/>
              <a:ext cx="451800" cy="19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051D05-4065-44B7-E77D-FF415B7D91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94929" y="4187548"/>
                <a:ext cx="5594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F894A24-6F9D-D4C3-0289-55C61DABA683}"/>
                  </a:ext>
                </a:extLst>
              </p14:cNvPr>
              <p14:cNvContentPartPr/>
              <p14:nvPr/>
            </p14:nvContentPartPr>
            <p14:xfrm>
              <a:off x="1101729" y="3168748"/>
              <a:ext cx="1582920" cy="133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F894A24-6F9D-D4C3-0289-55C61DABA6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3729" y="3151108"/>
                <a:ext cx="161856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1236077-D1A0-2EC5-3157-DE934CFB0D80}"/>
              </a:ext>
            </a:extLst>
          </p:cNvPr>
          <p:cNvGrpSpPr/>
          <p:nvPr/>
        </p:nvGrpSpPr>
        <p:grpSpPr>
          <a:xfrm>
            <a:off x="980769" y="3177388"/>
            <a:ext cx="1770840" cy="241200"/>
            <a:chOff x="980769" y="3177388"/>
            <a:chExt cx="1770840" cy="241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628BE1-4F27-F72E-B73F-1050CA5BFDAD}"/>
                    </a:ext>
                  </a:extLst>
                </p14:cNvPr>
                <p14:cNvContentPartPr/>
                <p14:nvPr/>
              </p14:nvContentPartPr>
              <p14:xfrm>
                <a:off x="980769" y="3177388"/>
                <a:ext cx="1691280" cy="241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628BE1-4F27-F72E-B73F-1050CA5BFD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3129" y="3159748"/>
                  <a:ext cx="1726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3F45E2-8E23-7590-DBF8-419DF5AD2952}"/>
                    </a:ext>
                  </a:extLst>
                </p14:cNvPr>
                <p14:cNvContentPartPr/>
                <p14:nvPr/>
              </p14:nvContentPartPr>
              <p14:xfrm>
                <a:off x="1332129" y="3207268"/>
                <a:ext cx="1232280" cy="86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3F45E2-8E23-7590-DBF8-419DF5AD29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14129" y="3189268"/>
                  <a:ext cx="1267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189D57-F046-336E-1653-0AD9D2831B4B}"/>
                    </a:ext>
                  </a:extLst>
                </p14:cNvPr>
                <p14:cNvContentPartPr/>
                <p14:nvPr/>
              </p14:nvContentPartPr>
              <p14:xfrm>
                <a:off x="1002729" y="3249748"/>
                <a:ext cx="1748880" cy="3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189D57-F046-336E-1653-0AD9D2831B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4729" y="3231748"/>
                  <a:ext cx="178452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C60250-0188-0CC3-4BDA-1CA44A78ED12}"/>
                  </a:ext>
                </a:extLst>
              </p14:cNvPr>
              <p14:cNvContentPartPr/>
              <p14:nvPr/>
            </p14:nvContentPartPr>
            <p14:xfrm>
              <a:off x="1287129" y="4704148"/>
              <a:ext cx="1951920" cy="46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C60250-0188-0CC3-4BDA-1CA44A78ED1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69129" y="4686148"/>
                <a:ext cx="19875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C32E46-779D-F89C-3E4D-49706516E073}"/>
                  </a:ext>
                </a:extLst>
              </p14:cNvPr>
              <p14:cNvContentPartPr/>
              <p14:nvPr/>
            </p14:nvContentPartPr>
            <p14:xfrm>
              <a:off x="1251489" y="4899628"/>
              <a:ext cx="1810080" cy="3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C32E46-779D-F89C-3E4D-49706516E07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33489" y="4881988"/>
                <a:ext cx="1845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DA3C35-D678-9574-625C-9A19A10333D6}"/>
                  </a:ext>
                </a:extLst>
              </p14:cNvPr>
              <p14:cNvContentPartPr/>
              <p14:nvPr/>
            </p14:nvContentPartPr>
            <p14:xfrm>
              <a:off x="1269129" y="5077468"/>
              <a:ext cx="2054880" cy="40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DA3C35-D678-9574-625C-9A19A10333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1129" y="5059828"/>
                <a:ext cx="209052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35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B691-0150-BCCD-6BA4-58354D34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679316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 Report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3CAF6A-3E1D-6304-C978-5D3F78086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881" y="1137904"/>
            <a:ext cx="9256970" cy="5470388"/>
          </a:xfrm>
        </p:spPr>
      </p:pic>
    </p:spTree>
    <p:extLst>
      <p:ext uri="{BB962C8B-B14F-4D97-AF65-F5344CB8AC3E}">
        <p14:creationId xmlns:p14="http://schemas.microsoft.com/office/powerpoint/2010/main" val="16273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F88C-207F-0D04-2763-E276DD59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Report – just more thorough, includes point allotment and feedback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842660-AE73-DF0C-80D4-4078706B3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727" y="2430654"/>
            <a:ext cx="10676545" cy="2911092"/>
          </a:xfrm>
        </p:spPr>
      </p:pic>
    </p:spTree>
    <p:extLst>
      <p:ext uri="{BB962C8B-B14F-4D97-AF65-F5344CB8AC3E}">
        <p14:creationId xmlns:p14="http://schemas.microsoft.com/office/powerpoint/2010/main" val="69239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757" y="2011680"/>
            <a:ext cx="4241259" cy="2843784"/>
          </a:xfrm>
        </p:spPr>
        <p:txBody>
          <a:bodyPr/>
          <a:lstStyle/>
          <a:p>
            <a:r>
              <a:rPr lang="en-US" dirty="0"/>
              <a:t>Melissa Daniels</a:t>
            </a:r>
          </a:p>
          <a:p>
            <a:r>
              <a:rPr lang="en-US" dirty="0">
                <a:hlinkClick r:id="rId2"/>
              </a:rPr>
              <a:t>Melissa.Daniels@simpson.edu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Agenda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Instructor Dashboard – where is it?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Different report options on Instructor Dashboard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Moodle reports – where are they?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Q&amp;A</a:t>
            </a:r>
          </a:p>
          <a:p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199626"/>
            <a:ext cx="8695944" cy="998290"/>
          </a:xfrm>
        </p:spPr>
        <p:txBody>
          <a:bodyPr/>
          <a:lstStyle/>
          <a:p>
            <a:r>
              <a:rPr lang="en-US" dirty="0"/>
              <a:t>Instructor Dashboard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C4C868-6A89-251B-761E-1F4128A0B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013" y="3146468"/>
            <a:ext cx="7409865" cy="3622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788CC-29FA-3FF8-C58D-E65105602E9B}"/>
              </a:ext>
            </a:extLst>
          </p:cNvPr>
          <p:cNvSpPr txBox="1"/>
          <p:nvPr/>
        </p:nvSpPr>
        <p:spPr>
          <a:xfrm>
            <a:off x="3011648" y="2130805"/>
            <a:ext cx="6247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at the top of your screen on your Moodle Course to see your Instructor Dashboard. </a:t>
            </a:r>
          </a:p>
          <a:p>
            <a:r>
              <a:rPr lang="en-US" sz="2000" dirty="0"/>
              <a:t>This is a great way to monitor student activity in your class! </a:t>
            </a: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018D-BADF-A9E6-08F0-C827CD9B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5" y="1"/>
            <a:ext cx="11173766" cy="1322962"/>
          </a:xfrm>
        </p:spPr>
        <p:txBody>
          <a:bodyPr>
            <a:normAutofit/>
          </a:bodyPr>
          <a:lstStyle/>
          <a:p>
            <a:r>
              <a:rPr lang="en-US" dirty="0"/>
              <a:t>Instructor Dashboard – What you see right away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AA98B4-EA88-FA75-C934-F237A248F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47" y="1196502"/>
            <a:ext cx="11639505" cy="543776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716E46-EA12-7257-99B0-D30638B9DEBA}"/>
              </a:ext>
            </a:extLst>
          </p:cNvPr>
          <p:cNvSpPr txBox="1"/>
          <p:nvPr/>
        </p:nvSpPr>
        <p:spPr>
          <a:xfrm>
            <a:off x="10089573" y="4805464"/>
            <a:ext cx="141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Points on an assignment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BE3BC-B43B-0978-926D-CDBD12F676F9}"/>
              </a:ext>
            </a:extLst>
          </p:cNvPr>
          <p:cNvSpPr txBox="1"/>
          <p:nvPr/>
        </p:nvSpPr>
        <p:spPr>
          <a:xfrm>
            <a:off x="10089573" y="2753591"/>
            <a:ext cx="1419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Amount of time spent in an 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8925F-2858-22CB-1F19-24A916049ADC}"/>
              </a:ext>
            </a:extLst>
          </p:cNvPr>
          <p:cNvSpPr txBox="1"/>
          <p:nvPr/>
        </p:nvSpPr>
        <p:spPr>
          <a:xfrm flipH="1">
            <a:off x="3456633" y="1899138"/>
            <a:ext cx="27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students participated in this activity</a:t>
            </a:r>
          </a:p>
        </p:txBody>
      </p:sp>
    </p:spTree>
    <p:extLst>
      <p:ext uri="{BB962C8B-B14F-4D97-AF65-F5344CB8AC3E}">
        <p14:creationId xmlns:p14="http://schemas.microsoft.com/office/powerpoint/2010/main" val="156756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A075-AC17-F46A-3F5A-1920AC12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BDFE5-B5DA-A735-33C7-F8CF67C6D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You can access various reports that can track the time a particular student has spent in a course, how much they’ve participated in a forum, and even see the most common times that students are active in your course.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5FF30-B41C-C596-99B0-EF8CF9AB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37" y="2926080"/>
            <a:ext cx="6024562" cy="378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0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D4F5-4983-E531-5616-B406E29F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4061484" cy="3939792"/>
          </a:xfrm>
        </p:spPr>
        <p:txBody>
          <a:bodyPr/>
          <a:lstStyle/>
          <a:p>
            <a:r>
              <a:rPr lang="en-US" dirty="0"/>
              <a:t>A lot of the best data comes from the “Reports” drop-down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758179-D2A7-F1D5-84D8-8E9CE8BA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387" y="152661"/>
            <a:ext cx="3529758" cy="6552678"/>
          </a:xfrm>
        </p:spPr>
      </p:pic>
    </p:spTree>
    <p:extLst>
      <p:ext uri="{BB962C8B-B14F-4D97-AF65-F5344CB8AC3E}">
        <p14:creationId xmlns:p14="http://schemas.microsoft.com/office/powerpoint/2010/main" val="337589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42C2-811C-5CDB-04D6-AF77DA46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Tracking Table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07319C-4427-49C2-7655-A334E127E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64" y="1508866"/>
            <a:ext cx="10952788" cy="384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7BCC9-B05C-4D81-732F-B96B27BAD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534" y="4785064"/>
            <a:ext cx="3835153" cy="18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59A0-2564-E354-AF77-E2297BD2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Stats by Course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97EC49-BF5B-8FA7-9841-4ED2B1C90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03" y="1554488"/>
            <a:ext cx="11901393" cy="4289805"/>
          </a:xfrm>
        </p:spPr>
      </p:pic>
    </p:spTree>
    <p:extLst>
      <p:ext uri="{BB962C8B-B14F-4D97-AF65-F5344CB8AC3E}">
        <p14:creationId xmlns:p14="http://schemas.microsoft.com/office/powerpoint/2010/main" val="93995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76B7-7B45-2D0E-37CC-BBA20901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Learner Compared to Course Average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3087AA-A38A-1D99-A92D-C6BBDFFE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762656"/>
            <a:ext cx="11775263" cy="1958011"/>
          </a:xfrm>
        </p:spPr>
      </p:pic>
    </p:spTree>
    <p:extLst>
      <p:ext uri="{BB962C8B-B14F-4D97-AF65-F5344CB8AC3E}">
        <p14:creationId xmlns:p14="http://schemas.microsoft.com/office/powerpoint/2010/main" val="330221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1277</TotalTime>
  <Words>294</Words>
  <Application>Microsoft Office PowerPoint</Application>
  <PresentationFormat>Widescreen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Using Student Engagement Data in Moodle</vt:lpstr>
      <vt:lpstr>Agenda</vt:lpstr>
      <vt:lpstr>Instructor Dashboard </vt:lpstr>
      <vt:lpstr>Instructor Dashboard – What you see right away</vt:lpstr>
      <vt:lpstr>Instructor Dashboard</vt:lpstr>
      <vt:lpstr>A lot of the best data comes from the “Reports” drop-down</vt:lpstr>
      <vt:lpstr>Time Tracking Table</vt:lpstr>
      <vt:lpstr>Access Stats by Course</vt:lpstr>
      <vt:lpstr>Learner Compared to Course Average</vt:lpstr>
      <vt:lpstr>Forum Participation Summary</vt:lpstr>
      <vt:lpstr>Find out what needs to be graded in a list that can be exported! </vt:lpstr>
      <vt:lpstr>User Access Analytic</vt:lpstr>
      <vt:lpstr>Another option to monitor student activity – through Moodle! </vt:lpstr>
      <vt:lpstr>Moodle Reports and Monitoring</vt:lpstr>
      <vt:lpstr>Outline Report</vt:lpstr>
      <vt:lpstr>Complete Report – just more thorough, includes point allotment and feedback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Student Engagement Data in Moodle</dc:title>
  <dc:creator>Melissa Daniels</dc:creator>
  <cp:lastModifiedBy>Melissa Daniels</cp:lastModifiedBy>
  <cp:revision>4</cp:revision>
  <dcterms:created xsi:type="dcterms:W3CDTF">2023-10-18T19:25:35Z</dcterms:created>
  <dcterms:modified xsi:type="dcterms:W3CDTF">2023-10-23T15:09:35Z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