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76" r:id="rId12"/>
    <p:sldId id="283" r:id="rId13"/>
    <p:sldId id="277" r:id="rId14"/>
    <p:sldId id="280" r:id="rId15"/>
    <p:sldId id="281" r:id="rId16"/>
    <p:sldId id="282" r:id="rId17"/>
    <p:sldId id="279" r:id="rId18"/>
    <p:sldId id="284" r:id="rId19"/>
    <p:sldId id="273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9.xml"/><Relationship Id="rId7" Type="http://schemas.openxmlformats.org/officeDocument/2006/relationships/image" Target="../media/image1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elissa.Daniels@simpson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Slido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Melissa Daniels, Instructional Designer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8A9E-94EF-2310-04A5-BB3043B0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Ask your question… and save!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592E6E-409E-0F03-6B82-54BDA15D9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0183" y="1875130"/>
            <a:ext cx="5471634" cy="4252328"/>
          </a:xfrm>
        </p:spPr>
      </p:pic>
    </p:spTree>
    <p:extLst>
      <p:ext uri="{BB962C8B-B14F-4D97-AF65-F5344CB8AC3E}">
        <p14:creationId xmlns:p14="http://schemas.microsoft.com/office/powerpoint/2010/main" val="284690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8A9E-94EF-2310-04A5-BB3043B0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Ask your question… and save!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592E6E-409E-0F03-6B82-54BDA15D9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0183" y="1875130"/>
            <a:ext cx="5471634" cy="4252328"/>
          </a:xfrm>
        </p:spPr>
      </p:pic>
    </p:spTree>
    <p:extLst>
      <p:ext uri="{BB962C8B-B14F-4D97-AF65-F5344CB8AC3E}">
        <p14:creationId xmlns:p14="http://schemas.microsoft.com/office/powerpoint/2010/main" val="29305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BB3F-D705-FD23-9911-F3BF8DC0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Also an option: creating quizzes!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105AF2-F3A3-5EC0-61A0-77388BC22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663910"/>
            <a:ext cx="6102055" cy="4828964"/>
          </a:xfrm>
        </p:spPr>
      </p:pic>
    </p:spTree>
    <p:extLst>
      <p:ext uri="{BB962C8B-B14F-4D97-AF65-F5344CB8AC3E}">
        <p14:creationId xmlns:p14="http://schemas.microsoft.com/office/powerpoint/2010/main" val="18872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F5AC-B83C-F45D-6D1B-D6121D65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your screen, you can see the poll from your side, as well as what it looks like on the phone of your audience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5FB722-970C-240E-4C08-912692CEA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600200"/>
            <a:ext cx="8801299" cy="4610705"/>
          </a:xfrm>
        </p:spPr>
      </p:pic>
    </p:spTree>
    <p:extLst>
      <p:ext uri="{BB962C8B-B14F-4D97-AF65-F5344CB8AC3E}">
        <p14:creationId xmlns:p14="http://schemas.microsoft.com/office/powerpoint/2010/main" val="31259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F5AC-B83C-F45D-6D1B-D6121D65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515600" cy="1145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Couple different options: from </a:t>
            </a:r>
            <a:r>
              <a:rPr lang="en-US" dirty="0" err="1"/>
              <a:t>Slido</a:t>
            </a:r>
            <a:r>
              <a:rPr lang="en-US" dirty="0"/>
              <a:t>, click “Present”: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F9BBF4-AFDB-6038-8AD3-B6D709D6B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00" y="2402524"/>
            <a:ext cx="6055011" cy="25146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DA23ED-F4A3-7C19-6EB1-C712C2A1E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492" y="2286000"/>
            <a:ext cx="636660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4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F5AC-B83C-F45D-6D1B-D6121D65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515600" cy="14522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OR (Slightly more advanced): Go to “Settings”, “Integrations”, then PowerPoint, and download it so you can incorporate it right into your presentations!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4EC7CE-8EE4-8E16-D83D-5BE488820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133600"/>
            <a:ext cx="8835685" cy="3660752"/>
          </a:xfrm>
        </p:spPr>
      </p:pic>
    </p:spTree>
    <p:extLst>
      <p:ext uri="{BB962C8B-B14F-4D97-AF65-F5344CB8AC3E}">
        <p14:creationId xmlns:p14="http://schemas.microsoft.com/office/powerpoint/2010/main" val="339667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F5AC-B83C-F45D-6D1B-D6121D65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515600" cy="14522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Fun fact: I have now downloaded </a:t>
            </a:r>
            <a:r>
              <a:rPr lang="en-US" dirty="0" err="1"/>
              <a:t>Slido</a:t>
            </a:r>
            <a:r>
              <a:rPr lang="en-US" dirty="0"/>
              <a:t> and am presenting with </a:t>
            </a:r>
            <a:r>
              <a:rPr lang="en-US" dirty="0" err="1"/>
              <a:t>Slido</a:t>
            </a:r>
            <a:r>
              <a:rPr lang="en-US" dirty="0"/>
              <a:t> right now!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16D6B3-FC27-FBB9-0E8D-F2ED75573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133600"/>
            <a:ext cx="7426760" cy="4007459"/>
          </a:xfrm>
        </p:spPr>
      </p:pic>
    </p:spTree>
    <p:extLst>
      <p:ext uri="{BB962C8B-B14F-4D97-AF65-F5344CB8AC3E}">
        <p14:creationId xmlns:p14="http://schemas.microsoft.com/office/powerpoint/2010/main" val="242615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B266E-0B3F-56A1-37B9-560CFB39292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4E769-6656-1E53-BD6B-7F5D8CC1974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00408D-169C-BDFD-89CA-DC0BDBE5922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is your job?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E3EA09-8310-4092-4EB7-70CF8678B79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4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66180-5661-127C-0A1D-72962D8C876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B4D5B6-29D0-CE84-A028-63C3F210542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708463-3862-27EF-BCF4-F7B9CCD78E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5B5B5B"/>
                </a:solidFill>
              </a:rPr>
              <a:t>Who is the horror movie villain made famous in the movie "Halloween" featuring Jamie Lee Curtis?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0ABDF1-9E31-4AAA-5CCF-9115B53722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0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melissa.daniels@simpson.edu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792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</a:t>
            </a:r>
            <a:r>
              <a:rPr lang="en-US" sz="2800" dirty="0" err="1"/>
              <a:t>Slido</a:t>
            </a:r>
            <a:r>
              <a:rPr lang="en-US" sz="2800" dirty="0"/>
              <a:t>? </a:t>
            </a:r>
          </a:p>
          <a:p>
            <a:r>
              <a:rPr lang="en-US" sz="2800" dirty="0"/>
              <a:t>Why is </a:t>
            </a:r>
            <a:r>
              <a:rPr lang="en-US" sz="2800" dirty="0" err="1"/>
              <a:t>Slido</a:t>
            </a:r>
            <a:r>
              <a:rPr lang="en-US" sz="2800" dirty="0"/>
              <a:t> a good add for your class?</a:t>
            </a:r>
          </a:p>
          <a:p>
            <a:r>
              <a:rPr lang="en-US" sz="2800" dirty="0"/>
              <a:t>Possible scenarios for </a:t>
            </a:r>
            <a:r>
              <a:rPr lang="en-US" sz="2800" dirty="0" err="1"/>
              <a:t>Slido</a:t>
            </a:r>
            <a:r>
              <a:rPr lang="en-US" sz="2800" dirty="0"/>
              <a:t> </a:t>
            </a:r>
          </a:p>
          <a:p>
            <a:r>
              <a:rPr lang="en-US" sz="2800" dirty="0"/>
              <a:t>How to set up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4239-47B4-D858-58C8-8074756B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Slido</a:t>
            </a:r>
            <a:r>
              <a:rPr lang="en-US" dirty="0"/>
              <a:t> – What is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EC5E5-731A-60C8-D3A1-2AA7CF17D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11201400" cy="4648199"/>
          </a:xfrm>
        </p:spPr>
        <p:txBody>
          <a:bodyPr>
            <a:normAutofit/>
          </a:bodyPr>
          <a:lstStyle/>
          <a:p>
            <a:r>
              <a:rPr lang="en-US" sz="2800" dirty="0"/>
              <a:t>A web-based platform that lets faculty engage with students (or other participants) with live polls and quizzes</a:t>
            </a:r>
          </a:p>
          <a:p>
            <a:endParaRPr lang="en-US" sz="2800" dirty="0"/>
          </a:p>
          <a:p>
            <a:r>
              <a:rPr lang="en-US" sz="2800" dirty="0"/>
              <a:t>Accessible via a web browser on any type of device </a:t>
            </a:r>
          </a:p>
          <a:p>
            <a:endParaRPr lang="en-US" sz="2800" dirty="0"/>
          </a:p>
          <a:p>
            <a:r>
              <a:rPr lang="en-US" sz="2800" dirty="0"/>
              <a:t>No app or registration needed for participants – they just type in the event code or scan a QR code to access the poll/quiz </a:t>
            </a:r>
          </a:p>
        </p:txBody>
      </p:sp>
    </p:spTree>
    <p:extLst>
      <p:ext uri="{BB962C8B-B14F-4D97-AF65-F5344CB8AC3E}">
        <p14:creationId xmlns:p14="http://schemas.microsoft.com/office/powerpoint/2010/main" val="42832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4239-47B4-D858-58C8-8074756B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can you do by using </a:t>
            </a:r>
            <a:r>
              <a:rPr lang="en-US" dirty="0" err="1"/>
              <a:t>Slido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EC5E5-731A-60C8-D3A1-2AA7CF17D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11201400" cy="4648199"/>
          </a:xfrm>
        </p:spPr>
        <p:txBody>
          <a:bodyPr>
            <a:normAutofit/>
          </a:bodyPr>
          <a:lstStyle/>
          <a:p>
            <a:r>
              <a:rPr lang="en-US" sz="2800" dirty="0"/>
              <a:t>With </a:t>
            </a:r>
            <a:r>
              <a:rPr lang="en-US" sz="2800" dirty="0" err="1"/>
              <a:t>Slido</a:t>
            </a:r>
            <a:r>
              <a:rPr lang="en-US" sz="2800" dirty="0"/>
              <a:t>, users can:</a:t>
            </a:r>
          </a:p>
          <a:p>
            <a:r>
              <a:rPr lang="en-US" sz="2800" dirty="0"/>
              <a:t>Gather questions from a large group of people quickly and efficiently</a:t>
            </a:r>
          </a:p>
          <a:p>
            <a:r>
              <a:rPr lang="en-US" sz="2800" dirty="0"/>
              <a:t>Filter inappropriate questions if necessary</a:t>
            </a:r>
          </a:p>
          <a:p>
            <a:r>
              <a:rPr lang="en-US" sz="2800" dirty="0"/>
              <a:t>Brainstorm ideas</a:t>
            </a:r>
          </a:p>
          <a:p>
            <a:r>
              <a:rPr lang="en-US" sz="2800" dirty="0"/>
              <a:t>Conduct live polls </a:t>
            </a:r>
          </a:p>
          <a:p>
            <a:r>
              <a:rPr lang="en-US" sz="2800" dirty="0"/>
              <a:t>Create interactive and gamified quizzes</a:t>
            </a:r>
          </a:p>
          <a:p>
            <a:r>
              <a:rPr lang="en-US" sz="2800" dirty="0"/>
              <a:t>Create easy openers/icebreakers for your class! </a:t>
            </a:r>
          </a:p>
        </p:txBody>
      </p:sp>
    </p:spTree>
    <p:extLst>
      <p:ext uri="{BB962C8B-B14F-4D97-AF65-F5344CB8AC3E}">
        <p14:creationId xmlns:p14="http://schemas.microsoft.com/office/powerpoint/2010/main" val="32718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1A57-D549-2A69-A7C1-1B45B210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is </a:t>
            </a:r>
            <a:r>
              <a:rPr lang="en-US" dirty="0" err="1"/>
              <a:t>Slido</a:t>
            </a:r>
            <a:r>
              <a:rPr lang="en-US" dirty="0"/>
              <a:t> a good product to try in your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E20C6-C194-0356-49C0-0033337FC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4"/>
            <a:ext cx="10744200" cy="4498975"/>
          </a:xfrm>
        </p:spPr>
        <p:txBody>
          <a:bodyPr>
            <a:normAutofit/>
          </a:bodyPr>
          <a:lstStyle/>
          <a:p>
            <a:r>
              <a:rPr lang="en-US" sz="2800" dirty="0"/>
              <a:t>Adds an interactive component to your lesson</a:t>
            </a:r>
          </a:p>
          <a:p>
            <a:r>
              <a:rPr lang="en-US" sz="2800" dirty="0"/>
              <a:t>Can be integrated directly into a PPT presentation</a:t>
            </a:r>
          </a:p>
          <a:p>
            <a:r>
              <a:rPr lang="en-US" sz="2800" dirty="0"/>
              <a:t>Students don’t need to register/sign up for </a:t>
            </a:r>
            <a:r>
              <a:rPr lang="en-US" sz="2800" dirty="0" err="1"/>
              <a:t>Slido</a:t>
            </a:r>
            <a:r>
              <a:rPr lang="en-US" sz="2800" dirty="0"/>
              <a:t> – they just use a code </a:t>
            </a:r>
          </a:p>
          <a:p>
            <a:r>
              <a:rPr lang="en-US" sz="2800" dirty="0"/>
              <a:t>Polling students and interactive quizzes during a lesson are easy ways to check for understanding or even grow as a community </a:t>
            </a:r>
          </a:p>
          <a:p>
            <a:r>
              <a:rPr lang="en-US" sz="2800" dirty="0"/>
              <a:t>Gives students who might be too scared to speak up in class an opportunity to participate and show their voice</a:t>
            </a:r>
          </a:p>
        </p:txBody>
      </p:sp>
    </p:spTree>
    <p:extLst>
      <p:ext uri="{BB962C8B-B14F-4D97-AF65-F5344CB8AC3E}">
        <p14:creationId xmlns:p14="http://schemas.microsoft.com/office/powerpoint/2010/main" val="37895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058D-03E7-9B8A-367D-A8DA9BD7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Slido</a:t>
            </a:r>
            <a:r>
              <a:rPr lang="en-US" dirty="0"/>
              <a:t> can be used in other ways as well!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63F1-3C30-B20E-869C-3B7D23F73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 have a guest speaker, you could use </a:t>
            </a:r>
            <a:r>
              <a:rPr lang="en-US" sz="2800" dirty="0" err="1"/>
              <a:t>Slido</a:t>
            </a:r>
            <a:r>
              <a:rPr lang="en-US" sz="2800" dirty="0"/>
              <a:t> as a way to gather questions that your audience wants to ask.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This could work in-person or for a virtual webinar/Zoom speaker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err="1"/>
              <a:t>Slido</a:t>
            </a:r>
            <a:r>
              <a:rPr lang="en-US" sz="2800" dirty="0"/>
              <a:t> has already been used for a guest speaker presentation this year, with great success! </a:t>
            </a:r>
          </a:p>
        </p:txBody>
      </p:sp>
    </p:spTree>
    <p:extLst>
      <p:ext uri="{BB962C8B-B14F-4D97-AF65-F5344CB8AC3E}">
        <p14:creationId xmlns:p14="http://schemas.microsoft.com/office/powerpoint/2010/main" val="27248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A409-1667-1CB3-8873-452D0FBD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set up: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D165F-14B7-51C2-55F9-AF26FD863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799"/>
            <a:ext cx="10820400" cy="4348163"/>
          </a:xfrm>
        </p:spPr>
        <p:txBody>
          <a:bodyPr>
            <a:normAutofit/>
          </a:bodyPr>
          <a:lstStyle/>
          <a:p>
            <a:r>
              <a:rPr lang="en-US" sz="2400" dirty="0"/>
              <a:t>There is a basic free plan that allows unlimited “events”  - opportunities for up to 100 participants to log in and answer poll questions, take an interactive quiz, or </a:t>
            </a:r>
            <a:r>
              <a:rPr lang="en-US" sz="2400" dirty="0" err="1"/>
              <a:t>partipate</a:t>
            </a:r>
            <a:r>
              <a:rPr lang="en-US" sz="2400" dirty="0"/>
              <a:t> in a Q&amp;A session</a:t>
            </a:r>
          </a:p>
          <a:p>
            <a:r>
              <a:rPr lang="en-US" sz="2400" dirty="0"/>
              <a:t>Just click “Create </a:t>
            </a:r>
            <a:r>
              <a:rPr lang="en-US" sz="2400" dirty="0" err="1"/>
              <a:t>Slido</a:t>
            </a:r>
            <a:r>
              <a:rPr lang="en-US" sz="2400" dirty="0"/>
              <a:t>” and select the dates you’d like it to be used – give it a name – and create the </a:t>
            </a:r>
            <a:r>
              <a:rPr lang="en-US" sz="2400" dirty="0" err="1"/>
              <a:t>Slido</a:t>
            </a:r>
            <a:r>
              <a:rPr lang="en-US" sz="2400" dirty="0"/>
              <a:t>. Easy!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BF128-7E83-E83F-DC30-ED14F1F34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886200"/>
            <a:ext cx="525994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5B79-C987-0947-5657-9B1E7F65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polling students, there are several different template options – pick whichever one you’d like!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37EA03-86F9-A345-371F-47B77D189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775465"/>
            <a:ext cx="3924640" cy="41761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9D1655-1B5D-EB9C-DD94-D1D32215D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680" y="1778333"/>
            <a:ext cx="3867320" cy="4173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A09C1D-97BF-A7A9-E137-39494AF6D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640" y="1833564"/>
            <a:ext cx="4018380" cy="40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5B79-C987-0947-5657-9B1E7F65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polling students, there are several different template options – pick whichever one you’d like!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63D0D5-041C-02DB-26D5-AAB2C7930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4419600" cy="459405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9B8FCE-2004-64B2-B56F-EF64E99E3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390" y="1676400"/>
            <a:ext cx="6125410" cy="459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7.0.4528"/>
  <p:tag name="SLIDO_PRESENTATION_ID" val="00000000-0000-0000-0000-000000000000"/>
  <p:tag name="SLIDO_EVENT_UUID" val="7ab53029-dda7-4e6e-8598-1014685eb268"/>
  <p:tag name="SLIDO_EVENT_SECTION_UUID" val="c380a3b5-099d-4a8a-89f5-6640d776eef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Y0MzMzNDB9"/>
  <p:tag name="SLIDO_TYPE" val="SlidoPoll"/>
  <p:tag name="SLIDO_POLL_UUID" val="60fc9009-5d20-4d86-8bff-bf2fcd31611c"/>
  <p:tag name="SLIDO_TIMELINE" val="W3sicG9sbFF1ZXN0aW9uVXVpZCI6IjI2YTU3MmJmLWM2NTUtNDlhYi04ODdmLThjNGE4ZmZkOTdhNy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Y0MzQwMzl9"/>
  <p:tag name="SLIDO_TYPE" val="SlidoPoll"/>
  <p:tag name="SLIDO_POLL_UUID" val="1d7d75b7-3645-4cf0-aa91-ccd89b8f349a"/>
  <p:tag name="SLIDO_POLL_QUESTION_UUID" val="5ea7eaf6-a9a8-495b-81f1-4663bc3996a7"/>
  <p:tag name="SLIDO_TIMELINE" val="W3sic2NyZWVuIjoiUXVpekpvaW5pbmciLCJzaG93UmVzdWx0cyI6ZmFsc2UsInNob3dDb3JyZWN0QW5zd2VycyI6ZmFsc2UsInZvdGluZ0xvY2tlZCI6ZmFsc2V9LHsicG9sbFF1ZXN0aW9uVXVpZCI6IjVlYTdlYWY2LWE5YTgtNDk1Yi04MWYxLTQ2NjNiYzM5OTZhNyIsInNob3dSZXN1bHRzIjpmYWxzZSwic2hvd0NvcnJlY3RBbnN3ZXJzIjpmYWxzZSwidm90aW5nTG9ja2VkIjpmYWxzZX0seyJwb2xsUXVlc3Rpb25VdWlkIjoiNWVhN2VhZjYtYTlhOC00OTViLTgxZjEtNDY2M2JjMzk5NmE3Iiwic2hvd1Jlc3VsdHMiOnRydWUsInNob3dDb3JyZWN0QW5zd2VycyI6ZmFsc2UsInZvdGluZ0xvY2tlZCI6dHJ1ZX0seyJwb2xsUXVlc3Rpb25VdWlkIjoiNWVhN2VhZjYtYTlhOC00OTViLTgxZjEtNDY2M2JjMzk5NmE3Iiwic2hvd1Jlc3VsdHMiOnRydWUsInNob3dDb3JyZWN0QW5zd2VycyI6dHJ1ZSwidm90aW5nTG9ja2VkIjp0cnVlfSx7InNjcmVlbiI6IlF1aXpMZWFkZXJib2FyZCIsInBvbGxRdWVzdGlvblV1aWQiOiI1ZWE3ZWFmNi1hOWE4LTQ5NWItODFmMS00NjYzYmMzOTk2YTciLCJzaG93UmVzdWx0cyI6dHJ1ZSwic2hvd0NvcnJlY3RBbnN3ZXJzIjp0cnVlLCJ2b3RpbmdMb2NrZWQiOnRydWV9XQ=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{5A4D1D9B-AC64-42DD-8E50-94AE909B5A72}tf03031010_win32</Template>
  <TotalTime>7264</TotalTime>
  <Words>557</Words>
  <Application>Microsoft Office PowerPoint</Application>
  <PresentationFormat>Widescreen</PresentationFormat>
  <Paragraphs>52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Schoolbook</vt:lpstr>
      <vt:lpstr>CITY SKETCH 16X9</vt:lpstr>
      <vt:lpstr>Slido </vt:lpstr>
      <vt:lpstr>Agenda</vt:lpstr>
      <vt:lpstr>Slido – What is it? </vt:lpstr>
      <vt:lpstr>What can you do by using Slido? </vt:lpstr>
      <vt:lpstr>Why is Slido a good product to try in your class?</vt:lpstr>
      <vt:lpstr>Slido can be used in other ways as well! </vt:lpstr>
      <vt:lpstr>How to set up:</vt:lpstr>
      <vt:lpstr>When polling students, there are several different template options – pick whichever one you’d like! </vt:lpstr>
      <vt:lpstr>When polling students, there are several different template options – pick whichever one you’d like! </vt:lpstr>
      <vt:lpstr>Ask your question… and save! </vt:lpstr>
      <vt:lpstr>Ask your question… and save! </vt:lpstr>
      <vt:lpstr>Also an option: creating quizzes! </vt:lpstr>
      <vt:lpstr>On your screen, you can see the poll from your side, as well as what it looks like on the phone of your audience</vt:lpstr>
      <vt:lpstr>Couple different options: from Slido, click “Present”: </vt:lpstr>
      <vt:lpstr>OR (Slightly more advanced): Go to “Settings”, “Integrations”, then PowerPoint, and download it so you can incorporate it right into your presentations! </vt:lpstr>
      <vt:lpstr>Fun fact: I have now downloaded Slido and am presenting with Slido right now!</vt:lpstr>
      <vt:lpstr>PowerPoint Presentation</vt:lpstr>
      <vt:lpstr>PowerPoint Presentation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Slido </dc:title>
  <dc:creator>Melissa Daniels</dc:creator>
  <cp:lastModifiedBy>Melissa Daniels</cp:lastModifiedBy>
  <cp:revision>3</cp:revision>
  <dcterms:created xsi:type="dcterms:W3CDTF">2023-10-04T14:16:04Z</dcterms:created>
  <dcterms:modified xsi:type="dcterms:W3CDTF">2023-10-09T15:21:42Z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1.7.0.4528</vt:lpwstr>
  </property>
</Properties>
</file>